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69" r:id="rId6"/>
    <p:sldId id="272" r:id="rId7"/>
    <p:sldId id="274" r:id="rId8"/>
    <p:sldId id="275" r:id="rId9"/>
    <p:sldId id="259" r:id="rId10"/>
    <p:sldId id="270" r:id="rId11"/>
    <p:sldId id="268" r:id="rId12"/>
    <p:sldId id="267" r:id="rId13"/>
    <p:sldId id="257" r:id="rId14"/>
    <p:sldId id="264" r:id="rId15"/>
    <p:sldId id="263" r:id="rId16"/>
    <p:sldId id="265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lin" initials="C" lastIdx="1" clrIdx="0">
    <p:extLst>
      <p:ext uri="{19B8F6BF-5375-455C-9EA6-DF929625EA0E}">
        <p15:presenceInfo xmlns:p15="http://schemas.microsoft.com/office/powerpoint/2012/main" userId="Col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A5009-3341-4153-A8B9-E69930163B0E}" v="75" dt="2020-10-06T21:47:38.301"/>
    <p1510:client id="{1057B89A-0AB7-4481-87CC-72C15B11EB38}" v="1013" dt="2020-10-06T16:33:30.790"/>
    <p1510:client id="{1E34BF37-F815-4C96-A3C5-A084497CA118}" v="344" dt="2020-10-06T01:07:51.608"/>
    <p1510:client id="{39BB7333-EF38-4F76-8664-7709F7D7B6FD}" v="15" dt="2020-10-06T18:08:50.049"/>
    <p1510:client id="{3F9386C8-0900-4A9B-92E2-7037DAB8C38A}" v="362" dt="2020-10-06T03:47:42.093"/>
    <p1510:client id="{48C2A6BF-6BBC-4A5F-957A-00D334ECEAEA}" v="10" dt="2020-10-06T16:16:53.055"/>
    <p1510:client id="{5D6FA42F-CC7D-4978-9B85-385A560EC48D}" v="35" dt="2020-10-06T01:02:55.649"/>
    <p1510:client id="{5FE9C057-1195-4006-A14B-EB8132DD75CB}" v="1" dt="2020-10-09T01:06:03.077"/>
    <p1510:client id="{8C8A8143-028B-4DFA-B861-259E522FBBBC}" v="138" dt="2020-10-06T19:49:30.297"/>
    <p1510:client id="{9E6F8148-F0E3-4CA8-8BC3-B1A32A45BA8A}" v="40" dt="2020-10-06T16:22:24.152"/>
    <p1510:client id="{A5AB0FEB-28B2-41C4-84AA-F427D692B2F2}" v="104" dt="2020-10-06T21:35:50.285"/>
    <p1510:client id="{A8775BD1-3984-4822-96E1-7FE6FE6487D0}" v="619" dt="2020-10-06T21:09:46.809"/>
    <p1510:client id="{B30416E2-0989-4E11-B3CF-D2B56C6A92A8}" v="347" dt="2020-10-06T22:19:16.260"/>
    <p1510:client id="{B76BA677-7E9D-44A6-8CBB-75E28E573653}" v="146" dt="2020-10-06T02:05:55.417"/>
    <p1510:client id="{BE337E66-7186-074F-9358-2C8C5BD73300}" v="4" vWet="5" dt="2020-10-06T21:32:24.139"/>
    <p1510:client id="{C8EE7553-0471-459D-A093-98161C06BED3}" v="2385" dt="2020-10-06T19:34:56.173"/>
    <p1510:client id="{DF881FEE-977B-40CE-85B9-D40569D39A42}" v="3232" dt="2020-10-06T23:04:51.329"/>
    <p1510:client id="{E1259EA8-D449-4487-8A45-A4CA97EE8514}" v="753" dt="2020-10-06T17:02:31.373"/>
    <p1510:client id="{E987E046-D1C2-4C71-860D-366217B32DE1}" v="2" dt="2020-10-06T13:36:40.771"/>
    <p1510:client id="{F44C0758-F2D7-45AC-A942-D81360354B9A}" v="14" dt="2020-10-06T03:38:56.3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Tavakolzadeh" userId="S::atavakolzadeh1@student.gsu.edu::93d8afd1-15a8-4073-9f7e-fb986b97163b" providerId="AD" clId="Web-{39BB7333-EF38-4F76-8664-7709F7D7B6FD}"/>
    <pc:docChg chg="modSld sldOrd">
      <pc:chgData name="Ali Tavakolzadeh" userId="S::atavakolzadeh1@student.gsu.edu::93d8afd1-15a8-4073-9f7e-fb986b97163b" providerId="AD" clId="Web-{39BB7333-EF38-4F76-8664-7709F7D7B6FD}" dt="2020-10-06T18:08:50.049" v="14"/>
      <pc:docMkLst>
        <pc:docMk/>
      </pc:docMkLst>
      <pc:sldChg chg="mod setBg">
        <pc:chgData name="Ali Tavakolzadeh" userId="S::atavakolzadeh1@student.gsu.edu::93d8afd1-15a8-4073-9f7e-fb986b97163b" providerId="AD" clId="Web-{39BB7333-EF38-4F76-8664-7709F7D7B6FD}" dt="2020-10-06T17:23:40.453" v="10"/>
        <pc:sldMkLst>
          <pc:docMk/>
          <pc:sldMk cId="4010369084" sldId="269"/>
        </pc:sldMkLst>
      </pc:sldChg>
      <pc:sldChg chg="mod setBg">
        <pc:chgData name="Ali Tavakolzadeh" userId="S::atavakolzadeh1@student.gsu.edu::93d8afd1-15a8-4073-9f7e-fb986b97163b" providerId="AD" clId="Web-{39BB7333-EF38-4F76-8664-7709F7D7B6FD}" dt="2020-10-06T17:23:45.531" v="13"/>
        <pc:sldMkLst>
          <pc:docMk/>
          <pc:sldMk cId="448390899" sldId="272"/>
        </pc:sldMkLst>
      </pc:sldChg>
      <pc:sldChg chg="addSp delSp modSp ord">
        <pc:chgData name="Ali Tavakolzadeh" userId="S::atavakolzadeh1@student.gsu.edu::93d8afd1-15a8-4073-9f7e-fb986b97163b" providerId="AD" clId="Web-{39BB7333-EF38-4F76-8664-7709F7D7B6FD}" dt="2020-10-06T18:08:50.049" v="14"/>
        <pc:sldMkLst>
          <pc:docMk/>
          <pc:sldMk cId="990738386" sldId="275"/>
        </pc:sldMkLst>
        <pc:spChg chg="add del mod">
          <ac:chgData name="Ali Tavakolzadeh" userId="S::atavakolzadeh1@student.gsu.edu::93d8afd1-15a8-4073-9f7e-fb986b97163b" providerId="AD" clId="Web-{39BB7333-EF38-4F76-8664-7709F7D7B6FD}" dt="2020-10-06T17:22:12.591" v="1"/>
          <ac:spMkLst>
            <pc:docMk/>
            <pc:sldMk cId="990738386" sldId="275"/>
            <ac:spMk id="4" creationId="{7DDC31D8-E5F3-4781-8FFC-1CFA655023AE}"/>
          </ac:spMkLst>
        </pc:spChg>
        <pc:picChg chg="del">
          <ac:chgData name="Ali Tavakolzadeh" userId="S::atavakolzadeh1@student.gsu.edu::93d8afd1-15a8-4073-9f7e-fb986b97163b" providerId="AD" clId="Web-{39BB7333-EF38-4F76-8664-7709F7D7B6FD}" dt="2020-10-06T17:22:01.950" v="0"/>
          <ac:picMkLst>
            <pc:docMk/>
            <pc:sldMk cId="990738386" sldId="275"/>
            <ac:picMk id="5" creationId="{1FA81FA7-2F71-47B8-AA93-B9BF425E00BA}"/>
          </ac:picMkLst>
        </pc:picChg>
        <pc:picChg chg="add mod ord">
          <ac:chgData name="Ali Tavakolzadeh" userId="S::atavakolzadeh1@student.gsu.edu::93d8afd1-15a8-4073-9f7e-fb986b97163b" providerId="AD" clId="Web-{39BB7333-EF38-4F76-8664-7709F7D7B6FD}" dt="2020-10-06T17:22:28.748" v="5" actId="1076"/>
          <ac:picMkLst>
            <pc:docMk/>
            <pc:sldMk cId="990738386" sldId="275"/>
            <ac:picMk id="6" creationId="{B0D6F977-98EF-48C3-886F-1F9653D0D03F}"/>
          </ac:picMkLst>
        </pc:picChg>
      </pc:sldChg>
    </pc:docChg>
  </pc:docChgLst>
  <pc:docChgLst>
    <pc:chgData name="Kaysi Castor" userId="S::kcastor1@student.gsu.edu::abd8e4b8-db2d-43a8-9c04-06f852445005" providerId="AD" clId="Web-{B76BA677-7E9D-44A6-8CBB-75E28E573653}"/>
    <pc:docChg chg="modSld">
      <pc:chgData name="Kaysi Castor" userId="S::kcastor1@student.gsu.edu::abd8e4b8-db2d-43a8-9c04-06f852445005" providerId="AD" clId="Web-{B76BA677-7E9D-44A6-8CBB-75E28E573653}" dt="2020-10-06T02:05:55.323" v="158"/>
      <pc:docMkLst>
        <pc:docMk/>
      </pc:docMkLst>
      <pc:sldChg chg="addSp delSp modSp mod setBg setClrOvrMap">
        <pc:chgData name="Kaysi Castor" userId="S::kcastor1@student.gsu.edu::abd8e4b8-db2d-43a8-9c04-06f852445005" providerId="AD" clId="Web-{B76BA677-7E9D-44A6-8CBB-75E28E573653}" dt="2020-10-06T02:04:21.071" v="134"/>
        <pc:sldMkLst>
          <pc:docMk/>
          <pc:sldMk cId="1338581379" sldId="260"/>
        </pc:sldMkLst>
        <pc:spChg chg="add del">
          <ac:chgData name="Kaysi Castor" userId="S::kcastor1@student.gsu.edu::abd8e4b8-db2d-43a8-9c04-06f852445005" providerId="AD" clId="Web-{B76BA677-7E9D-44A6-8CBB-75E28E573653}" dt="2020-10-06T02:04:12.227" v="133"/>
          <ac:spMkLst>
            <pc:docMk/>
            <pc:sldMk cId="1338581379" sldId="260"/>
            <ac:spMk id="6" creationId="{940F20C4-574D-4AD1-A244-96E69925EC90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4:12.227" v="132"/>
          <ac:spMkLst>
            <pc:docMk/>
            <pc:sldMk cId="1338581379" sldId="260"/>
            <ac:spMk id="18" creationId="{C7D023E4-8DE1-436E-9847-ED6A4B4B04FD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4:12.227" v="132"/>
          <ac:spMkLst>
            <pc:docMk/>
            <pc:sldMk cId="1338581379" sldId="260"/>
            <ac:spMk id="20" creationId="{8B2B1708-8CE4-4A20-94F5-55118AE2CBD7}"/>
          </ac:spMkLst>
        </pc:spChg>
        <pc:grpChg chg="add del">
          <ac:chgData name="Kaysi Castor" userId="S::kcastor1@student.gsu.edu::abd8e4b8-db2d-43a8-9c04-06f852445005" providerId="AD" clId="Web-{B76BA677-7E9D-44A6-8CBB-75E28E573653}" dt="2020-10-06T02:04:12.227" v="133"/>
          <ac:grpSpMkLst>
            <pc:docMk/>
            <pc:sldMk cId="1338581379" sldId="260"/>
            <ac:grpSpMk id="11" creationId="{9A7CC453-6F47-4427-B67D-37E65A92C553}"/>
          </ac:grpSpMkLst>
        </pc:grpChg>
        <pc:grpChg chg="add del">
          <ac:chgData name="Kaysi Castor" userId="S::kcastor1@student.gsu.edu::abd8e4b8-db2d-43a8-9c04-06f852445005" providerId="AD" clId="Web-{B76BA677-7E9D-44A6-8CBB-75E28E573653}" dt="2020-10-06T02:04:12.227" v="132"/>
          <ac:grpSpMkLst>
            <pc:docMk/>
            <pc:sldMk cId="1338581379" sldId="260"/>
            <ac:grpSpMk id="22" creationId="{EC2D6DD8-FAD6-401D-9DE6-71DD04C980F3}"/>
          </ac:grpSpMkLst>
        </pc:grpChg>
        <pc:grpChg chg="add del">
          <ac:chgData name="Kaysi Castor" userId="S::kcastor1@student.gsu.edu::abd8e4b8-db2d-43a8-9c04-06f852445005" providerId="AD" clId="Web-{B76BA677-7E9D-44A6-8CBB-75E28E573653}" dt="2020-10-06T02:04:12.227" v="132"/>
          <ac:grpSpMkLst>
            <pc:docMk/>
            <pc:sldMk cId="1338581379" sldId="260"/>
            <ac:grpSpMk id="26" creationId="{43F5E015-E085-4624-B431-B42414448684}"/>
          </ac:grpSpMkLst>
        </pc:grpChg>
        <pc:picChg chg="mod">
          <ac:chgData name="Kaysi Castor" userId="S::kcastor1@student.gsu.edu::abd8e4b8-db2d-43a8-9c04-06f852445005" providerId="AD" clId="Web-{B76BA677-7E9D-44A6-8CBB-75E28E573653}" dt="2020-10-06T02:04:12.227" v="133"/>
          <ac:picMkLst>
            <pc:docMk/>
            <pc:sldMk cId="1338581379" sldId="260"/>
            <ac:picMk id="4" creationId="{B4A1B7D1-1627-43A3-8D94-8C17B56AE0FD}"/>
          </ac:picMkLst>
        </pc:picChg>
      </pc:sldChg>
      <pc:sldChg chg="addSp delSp modSp mod setBg">
        <pc:chgData name="Kaysi Castor" userId="S::kcastor1@student.gsu.edu::abd8e4b8-db2d-43a8-9c04-06f852445005" providerId="AD" clId="Web-{B76BA677-7E9D-44A6-8CBB-75E28E573653}" dt="2020-10-06T02:05:55.323" v="158"/>
        <pc:sldMkLst>
          <pc:docMk/>
          <pc:sldMk cId="4070440946" sldId="261"/>
        </pc:sldMkLst>
        <pc:spChg chg="add del">
          <ac:chgData name="Kaysi Castor" userId="S::kcastor1@student.gsu.edu::abd8e4b8-db2d-43a8-9c04-06f852445005" providerId="AD" clId="Web-{B76BA677-7E9D-44A6-8CBB-75E28E573653}" dt="2020-10-06T02:05:55.323" v="158"/>
          <ac:spMkLst>
            <pc:docMk/>
            <pc:sldMk cId="4070440946" sldId="261"/>
            <ac:spMk id="8" creationId="{7EBFDB7D-DD97-44CE-AFFB-458781A3DB9B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55.323" v="158"/>
          <ac:spMkLst>
            <pc:docMk/>
            <pc:sldMk cId="4070440946" sldId="261"/>
            <ac:spMk id="12" creationId="{50F864A1-23CF-4954-887F-3C4458622A68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55.323" v="158"/>
          <ac:spMkLst>
            <pc:docMk/>
            <pc:sldMk cId="4070440946" sldId="261"/>
            <ac:spMk id="14" creationId="{8D313E8C-7457-407E-BDA5-EACA44D38247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55.323" v="158"/>
          <ac:spMkLst>
            <pc:docMk/>
            <pc:sldMk cId="4070440946" sldId="261"/>
            <ac:spMk id="16" creationId="{57845966-6EFC-468A-9CC7-BAB4B95854E7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4:51.150" v="136"/>
          <ac:spMkLst>
            <pc:docMk/>
            <pc:sldMk cId="4070440946" sldId="261"/>
            <ac:spMk id="19" creationId="{32BC26D8-82FB-445E-AA49-62A77D7C1EE0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4:51.150" v="136"/>
          <ac:spMkLst>
            <pc:docMk/>
            <pc:sldMk cId="4070440946" sldId="261"/>
            <ac:spMk id="21" creationId="{CB44330D-EA18-4254-AA95-EB49948539B8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55.323" v="158"/>
          <ac:spMkLst>
            <pc:docMk/>
            <pc:sldMk cId="4070440946" sldId="261"/>
            <ac:spMk id="23" creationId="{ADAD1991-FFD1-4E94-ABAB-7560D33008E4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49.136" v="153"/>
          <ac:spMkLst>
            <pc:docMk/>
            <pc:sldMk cId="4070440946" sldId="261"/>
            <ac:spMk id="25" creationId="{32BC26D8-82FB-445E-AA49-62A77D7C1EE0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17.010" v="143"/>
          <ac:spMkLst>
            <pc:docMk/>
            <pc:sldMk cId="4070440946" sldId="261"/>
            <ac:spMk id="28" creationId="{CA815F2C-4E80-4019-8E59-FAD3F7F8473D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49.136" v="153"/>
          <ac:spMkLst>
            <pc:docMk/>
            <pc:sldMk cId="4070440946" sldId="261"/>
            <ac:spMk id="30" creationId="{CB44330D-EA18-4254-AA95-EB49948539B8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46.636" v="151"/>
          <ac:spMkLst>
            <pc:docMk/>
            <pc:sldMk cId="4070440946" sldId="261"/>
            <ac:spMk id="35" creationId="{B9FF99BD-075F-4761-A995-6FC574BD25EA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46.636" v="151"/>
          <ac:spMkLst>
            <pc:docMk/>
            <pc:sldMk cId="4070440946" sldId="261"/>
            <ac:spMk id="37" creationId="{A7B21A54-9BA3-4EA9-B460-5A829ADD9051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46.636" v="151"/>
          <ac:spMkLst>
            <pc:docMk/>
            <pc:sldMk cId="4070440946" sldId="261"/>
            <ac:spMk id="39" creationId="{6FA8F714-B9D8-488A-8CCA-E9948FF913A9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44.839" v="149"/>
          <ac:spMkLst>
            <pc:docMk/>
            <pc:sldMk cId="4070440946" sldId="261"/>
            <ac:spMk id="44" creationId="{C7D023E4-8DE1-436E-9847-ED6A4B4B04FD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44.839" v="149"/>
          <ac:spMkLst>
            <pc:docMk/>
            <pc:sldMk cId="4070440946" sldId="261"/>
            <ac:spMk id="46" creationId="{8B2B1708-8CE4-4A20-94F5-55118AE2CBD7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5:44.839" v="149"/>
          <ac:spMkLst>
            <pc:docMk/>
            <pc:sldMk cId="4070440946" sldId="261"/>
            <ac:spMk id="48" creationId="{8B4AF456-0671-432E-AD5B-FFAF8D6461E7}"/>
          </ac:spMkLst>
        </pc:spChg>
        <pc:grpChg chg="add del">
          <ac:chgData name="Kaysi Castor" userId="S::kcastor1@student.gsu.edu::abd8e4b8-db2d-43a8-9c04-06f852445005" providerId="AD" clId="Web-{B76BA677-7E9D-44A6-8CBB-75E28E573653}" dt="2020-10-06T02:05:44.839" v="149"/>
          <ac:grpSpMkLst>
            <pc:docMk/>
            <pc:sldMk cId="4070440946" sldId="261"/>
            <ac:grpSpMk id="50" creationId="{43F5E015-E085-4624-B431-B42414448684}"/>
          </ac:grpSpMkLst>
        </pc:grpChg>
        <pc:picChg chg="mod">
          <ac:chgData name="Kaysi Castor" userId="S::kcastor1@student.gsu.edu::abd8e4b8-db2d-43a8-9c04-06f852445005" providerId="AD" clId="Web-{B76BA677-7E9D-44A6-8CBB-75E28E573653}" dt="2020-10-06T02:05:55.323" v="158"/>
          <ac:picMkLst>
            <pc:docMk/>
            <pc:sldMk cId="4070440946" sldId="261"/>
            <ac:picMk id="5" creationId="{998076BE-6C25-4494-9E15-F01D532F6C11}"/>
          </ac:picMkLst>
        </pc:picChg>
        <pc:picChg chg="add del">
          <ac:chgData name="Kaysi Castor" userId="S::kcastor1@student.gsu.edu::abd8e4b8-db2d-43a8-9c04-06f852445005" providerId="AD" clId="Web-{B76BA677-7E9D-44A6-8CBB-75E28E573653}" dt="2020-10-06T02:05:55.323" v="158"/>
          <ac:picMkLst>
            <pc:docMk/>
            <pc:sldMk cId="4070440946" sldId="261"/>
            <ac:picMk id="17" creationId="{75554383-98AF-4A47-BB65-705FAAA4BE6A}"/>
          </ac:picMkLst>
        </pc:picChg>
      </pc:sldChg>
      <pc:sldChg chg="modSp">
        <pc:chgData name="Kaysi Castor" userId="S::kcastor1@student.gsu.edu::abd8e4b8-db2d-43a8-9c04-06f852445005" providerId="AD" clId="Web-{B76BA677-7E9D-44A6-8CBB-75E28E573653}" dt="2020-10-06T01:58:27.906" v="10" actId="20577"/>
        <pc:sldMkLst>
          <pc:docMk/>
          <pc:sldMk cId="294979050" sldId="263"/>
        </pc:sldMkLst>
        <pc:spChg chg="mod">
          <ac:chgData name="Kaysi Castor" userId="S::kcastor1@student.gsu.edu::abd8e4b8-db2d-43a8-9c04-06f852445005" providerId="AD" clId="Web-{B76BA677-7E9D-44A6-8CBB-75E28E573653}" dt="2020-10-06T01:58:27.906" v="10" actId="20577"/>
          <ac:spMkLst>
            <pc:docMk/>
            <pc:sldMk cId="294979050" sldId="263"/>
            <ac:spMk id="2" creationId="{267F3515-174C-4E7E-940B-C59E82996A12}"/>
          </ac:spMkLst>
        </pc:spChg>
        <pc:picChg chg="mod">
          <ac:chgData name="Kaysi Castor" userId="S::kcastor1@student.gsu.edu::abd8e4b8-db2d-43a8-9c04-06f852445005" providerId="AD" clId="Web-{B76BA677-7E9D-44A6-8CBB-75E28E573653}" dt="2020-10-06T01:42:14.877" v="9" actId="14100"/>
          <ac:picMkLst>
            <pc:docMk/>
            <pc:sldMk cId="294979050" sldId="263"/>
            <ac:picMk id="8" creationId="{AF453C26-CBA9-4C43-81F7-062FB14A4B30}"/>
          </ac:picMkLst>
        </pc:picChg>
      </pc:sldChg>
      <pc:sldChg chg="modSp">
        <pc:chgData name="Kaysi Castor" userId="S::kcastor1@student.gsu.edu::abd8e4b8-db2d-43a8-9c04-06f852445005" providerId="AD" clId="Web-{B76BA677-7E9D-44A6-8CBB-75E28E573653}" dt="2020-10-06T02:01:13.676" v="119" actId="20577"/>
        <pc:sldMkLst>
          <pc:docMk/>
          <pc:sldMk cId="2210305054" sldId="265"/>
        </pc:sldMkLst>
        <pc:spChg chg="mod">
          <ac:chgData name="Kaysi Castor" userId="S::kcastor1@student.gsu.edu::abd8e4b8-db2d-43a8-9c04-06f852445005" providerId="AD" clId="Web-{B76BA677-7E9D-44A6-8CBB-75E28E573653}" dt="2020-10-06T02:01:13.676" v="119" actId="20577"/>
          <ac:spMkLst>
            <pc:docMk/>
            <pc:sldMk cId="2210305054" sldId="265"/>
            <ac:spMk id="2" creationId="{16636810-6FE1-4188-A4F7-7C1520C31984}"/>
          </ac:spMkLst>
        </pc:spChg>
        <pc:picChg chg="mod">
          <ac:chgData name="Kaysi Castor" userId="S::kcastor1@student.gsu.edu::abd8e4b8-db2d-43a8-9c04-06f852445005" providerId="AD" clId="Web-{B76BA677-7E9D-44A6-8CBB-75E28E573653}" dt="2020-10-06T01:41:08.923" v="8" actId="14100"/>
          <ac:picMkLst>
            <pc:docMk/>
            <pc:sldMk cId="2210305054" sldId="265"/>
            <ac:picMk id="5" creationId="{559E7960-3D2A-45E2-9A9E-448848561579}"/>
          </ac:picMkLst>
        </pc:picChg>
        <pc:picChg chg="mod">
          <ac:chgData name="Kaysi Castor" userId="S::kcastor1@student.gsu.edu::abd8e4b8-db2d-43a8-9c04-06f852445005" providerId="AD" clId="Web-{B76BA677-7E9D-44A6-8CBB-75E28E573653}" dt="2020-10-06T01:20:16.001" v="5" actId="14100"/>
          <ac:picMkLst>
            <pc:docMk/>
            <pc:sldMk cId="2210305054" sldId="265"/>
            <ac:picMk id="6" creationId="{76358F16-B533-4933-8FAB-20A5E1481E36}"/>
          </ac:picMkLst>
        </pc:picChg>
      </pc:sldChg>
      <pc:sldChg chg="addSp delSp modSp mod setBg setClrOvrMap">
        <pc:chgData name="Kaysi Castor" userId="S::kcastor1@student.gsu.edu::abd8e4b8-db2d-43a8-9c04-06f852445005" providerId="AD" clId="Web-{B76BA677-7E9D-44A6-8CBB-75E28E573653}" dt="2020-10-06T02:03:24.554" v="130"/>
        <pc:sldMkLst>
          <pc:docMk/>
          <pc:sldMk cId="4010369084" sldId="269"/>
        </pc:sldMkLst>
        <pc:spChg chg="mod">
          <ac:chgData name="Kaysi Castor" userId="S::kcastor1@student.gsu.edu::abd8e4b8-db2d-43a8-9c04-06f852445005" providerId="AD" clId="Web-{B76BA677-7E9D-44A6-8CBB-75E28E573653}" dt="2020-10-06T02:03:17.679" v="129"/>
          <ac:spMkLst>
            <pc:docMk/>
            <pc:sldMk cId="4010369084" sldId="269"/>
            <ac:spMk id="2" creationId="{5CDD22D4-40B2-4FE2-930C-48EE31DF0317}"/>
          </ac:spMkLst>
        </pc:spChg>
        <pc:spChg chg="mod">
          <ac:chgData name="Kaysi Castor" userId="S::kcastor1@student.gsu.edu::abd8e4b8-db2d-43a8-9c04-06f852445005" providerId="AD" clId="Web-{B76BA677-7E9D-44A6-8CBB-75E28E573653}" dt="2020-10-06T02:03:17.679" v="129"/>
          <ac:spMkLst>
            <pc:docMk/>
            <pc:sldMk cId="4010369084" sldId="269"/>
            <ac:spMk id="3" creationId="{FBF60616-B196-478C-A2B0-AAE131CBD0F6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3:03.022" v="127"/>
          <ac:spMkLst>
            <pc:docMk/>
            <pc:sldMk cId="4010369084" sldId="269"/>
            <ac:spMk id="5" creationId="{DFF2AC85-FAA0-4844-813F-83C04D7382E2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3:03.022" v="127"/>
          <ac:spMkLst>
            <pc:docMk/>
            <pc:sldMk cId="4010369084" sldId="269"/>
            <ac:spMk id="6" creationId="{89CC0F1E-BAA2-47B1-8F83-7ECB9FD9E009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2:41.475" v="123"/>
          <ac:spMkLst>
            <pc:docMk/>
            <pc:sldMk cId="4010369084" sldId="269"/>
            <ac:spMk id="8" creationId="{18873D23-2DCF-4B31-A009-95721C06E8E1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2:41.475" v="123"/>
          <ac:spMkLst>
            <pc:docMk/>
            <pc:sldMk cId="4010369084" sldId="269"/>
            <ac:spMk id="10" creationId="{C13EF075-D4EF-4929-ADBC-91B27DA19955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3:17.679" v="129"/>
          <ac:spMkLst>
            <pc:docMk/>
            <pc:sldMk cId="4010369084" sldId="269"/>
            <ac:spMk id="11" creationId="{3B854194-185D-494D-905C-7C7CB2E30F6E}"/>
          </ac:spMkLst>
        </pc:spChg>
        <pc:spChg chg="add del">
          <ac:chgData name="Kaysi Castor" userId="S::kcastor1@student.gsu.edu::abd8e4b8-db2d-43a8-9c04-06f852445005" providerId="AD" clId="Web-{B76BA677-7E9D-44A6-8CBB-75E28E573653}" dt="2020-10-06T02:03:17.679" v="129"/>
          <ac:spMkLst>
            <pc:docMk/>
            <pc:sldMk cId="4010369084" sldId="269"/>
            <ac:spMk id="13" creationId="{B4F5FA0D-0104-4987-8241-EFF7C85B88DE}"/>
          </ac:spMkLst>
        </pc:spChg>
        <pc:spChg chg="add">
          <ac:chgData name="Kaysi Castor" userId="S::kcastor1@student.gsu.edu::abd8e4b8-db2d-43a8-9c04-06f852445005" providerId="AD" clId="Web-{B76BA677-7E9D-44A6-8CBB-75E28E573653}" dt="2020-10-06T02:03:17.679" v="129"/>
          <ac:spMkLst>
            <pc:docMk/>
            <pc:sldMk cId="4010369084" sldId="269"/>
            <ac:spMk id="20" creationId="{18873D23-2DCF-4B31-A009-95721C06E8E1}"/>
          </ac:spMkLst>
        </pc:spChg>
        <pc:spChg chg="add">
          <ac:chgData name="Kaysi Castor" userId="S::kcastor1@student.gsu.edu::abd8e4b8-db2d-43a8-9c04-06f852445005" providerId="AD" clId="Web-{B76BA677-7E9D-44A6-8CBB-75E28E573653}" dt="2020-10-06T02:03:17.679" v="129"/>
          <ac:spMkLst>
            <pc:docMk/>
            <pc:sldMk cId="4010369084" sldId="269"/>
            <ac:spMk id="22" creationId="{C13EF075-D4EF-4929-ADBC-91B27DA19955}"/>
          </ac:spMkLst>
        </pc:spChg>
        <pc:grpChg chg="add del">
          <ac:chgData name="Kaysi Castor" userId="S::kcastor1@student.gsu.edu::abd8e4b8-db2d-43a8-9c04-06f852445005" providerId="AD" clId="Web-{B76BA677-7E9D-44A6-8CBB-75E28E573653}" dt="2020-10-06T02:02:41.475" v="123"/>
          <ac:grpSpMkLst>
            <pc:docMk/>
            <pc:sldMk cId="4010369084" sldId="269"/>
            <ac:grpSpMk id="12" creationId="{DAA26DFA-AAB2-4973-9C17-16D587C7B198}"/>
          </ac:grpSpMkLst>
        </pc:grpChg>
        <pc:grpChg chg="add">
          <ac:chgData name="Kaysi Castor" userId="S::kcastor1@student.gsu.edu::abd8e4b8-db2d-43a8-9c04-06f852445005" providerId="AD" clId="Web-{B76BA677-7E9D-44A6-8CBB-75E28E573653}" dt="2020-10-06T02:03:17.679" v="129"/>
          <ac:grpSpMkLst>
            <pc:docMk/>
            <pc:sldMk cId="4010369084" sldId="269"/>
            <ac:grpSpMk id="24" creationId="{DAA26DFA-AAB2-4973-9C17-16D587C7B198}"/>
          </ac:grpSpMkLst>
        </pc:grpChg>
        <pc:picChg chg="add del">
          <ac:chgData name="Kaysi Castor" userId="S::kcastor1@student.gsu.edu::abd8e4b8-db2d-43a8-9c04-06f852445005" providerId="AD" clId="Web-{B76BA677-7E9D-44A6-8CBB-75E28E573653}" dt="2020-10-06T02:03:17.679" v="129"/>
          <ac:picMkLst>
            <pc:docMk/>
            <pc:sldMk cId="4010369084" sldId="269"/>
            <ac:picMk id="15" creationId="{2897127E-6CEF-446C-BE87-93B7C46E49D1}"/>
          </ac:picMkLst>
        </pc:picChg>
      </pc:sldChg>
    </pc:docChg>
  </pc:docChgLst>
  <pc:docChgLst>
    <pc:chgData name="Saqib Hameed" userId="2ae3d719-96be-4a15-b1eb-09dc644aadc6" providerId="ADAL" clId="{BE337E66-7186-074F-9358-2C8C5BD73300}"/>
    <pc:docChg chg="custSel modSld">
      <pc:chgData name="Saqib Hameed" userId="2ae3d719-96be-4a15-b1eb-09dc644aadc6" providerId="ADAL" clId="{BE337E66-7186-074F-9358-2C8C5BD73300}" dt="2020-10-06T13:51:45.143" v="30" actId="732"/>
      <pc:docMkLst>
        <pc:docMk/>
      </pc:docMkLst>
      <pc:sldChg chg="addSp delSp modSp mod">
        <pc:chgData name="Saqib Hameed" userId="2ae3d719-96be-4a15-b1eb-09dc644aadc6" providerId="ADAL" clId="{BE337E66-7186-074F-9358-2C8C5BD73300}" dt="2020-10-06T13:51:45.143" v="30" actId="732"/>
        <pc:sldMkLst>
          <pc:docMk/>
          <pc:sldMk cId="2972788903" sldId="270"/>
        </pc:sldMkLst>
        <pc:spChg chg="del">
          <ac:chgData name="Saqib Hameed" userId="2ae3d719-96be-4a15-b1eb-09dc644aadc6" providerId="ADAL" clId="{BE337E66-7186-074F-9358-2C8C5BD73300}" dt="2020-10-06T13:49:35.543" v="3" actId="478"/>
          <ac:spMkLst>
            <pc:docMk/>
            <pc:sldMk cId="2972788903" sldId="270"/>
            <ac:spMk id="2" creationId="{85CF65C6-7830-4A6B-BF31-B32F79C53D92}"/>
          </ac:spMkLst>
        </pc:spChg>
        <pc:spChg chg="del mod">
          <ac:chgData name="Saqib Hameed" userId="2ae3d719-96be-4a15-b1eb-09dc644aadc6" providerId="ADAL" clId="{BE337E66-7186-074F-9358-2C8C5BD73300}" dt="2020-10-06T13:49:40.360" v="5" actId="478"/>
          <ac:spMkLst>
            <pc:docMk/>
            <pc:sldMk cId="2972788903" sldId="270"/>
            <ac:spMk id="4" creationId="{CF34A04B-AE5A-4EC8-BB63-CE031E223043}"/>
          </ac:spMkLst>
        </pc:spChg>
        <pc:spChg chg="add del mod">
          <ac:chgData name="Saqib Hameed" userId="2ae3d719-96be-4a15-b1eb-09dc644aadc6" providerId="ADAL" clId="{BE337E66-7186-074F-9358-2C8C5BD73300}" dt="2020-10-06T13:51:02.626" v="23" actId="931"/>
          <ac:spMkLst>
            <pc:docMk/>
            <pc:sldMk cId="2972788903" sldId="270"/>
            <ac:spMk id="6" creationId="{AF34AA2F-6AB1-7E4A-BBA8-7B8B0F10FE06}"/>
          </ac:spMkLst>
        </pc:spChg>
        <pc:picChg chg="del mod modCrop">
          <ac:chgData name="Saqib Hameed" userId="2ae3d719-96be-4a15-b1eb-09dc644aadc6" providerId="ADAL" clId="{BE337E66-7186-074F-9358-2C8C5BD73300}" dt="2020-10-06T13:50:42.292" v="20" actId="478"/>
          <ac:picMkLst>
            <pc:docMk/>
            <pc:sldMk cId="2972788903" sldId="270"/>
            <ac:picMk id="5" creationId="{D697191A-EDD6-4622-9CB6-584CB0D7DB43}"/>
          </ac:picMkLst>
        </pc:picChg>
        <pc:picChg chg="add mod modCrop">
          <ac:chgData name="Saqib Hameed" userId="2ae3d719-96be-4a15-b1eb-09dc644aadc6" providerId="ADAL" clId="{BE337E66-7186-074F-9358-2C8C5BD73300}" dt="2020-10-06T13:51:45.143" v="30" actId="732"/>
          <ac:picMkLst>
            <pc:docMk/>
            <pc:sldMk cId="2972788903" sldId="270"/>
            <ac:picMk id="8" creationId="{854303C0-3E7C-AD45-B2AD-45C7F6F07524}"/>
          </ac:picMkLst>
        </pc:picChg>
      </pc:sldChg>
    </pc:docChg>
  </pc:docChgLst>
  <pc:docChgLst>
    <pc:chgData name="Kaysi Castor" userId="S::kcastor1@student.gsu.edu::abd8e4b8-db2d-43a8-9c04-06f852445005" providerId="AD" clId="Web-{B30416E2-0989-4E11-B3CF-D2B56C6A92A8}"/>
    <pc:docChg chg="delSld modSld">
      <pc:chgData name="Kaysi Castor" userId="S::kcastor1@student.gsu.edu::abd8e4b8-db2d-43a8-9c04-06f852445005" providerId="AD" clId="Web-{B30416E2-0989-4E11-B3CF-D2B56C6A92A8}" dt="2020-10-06T22:19:16.260" v="366" actId="20577"/>
      <pc:docMkLst>
        <pc:docMk/>
      </pc:docMkLst>
      <pc:sldChg chg="addSp delSp modSp mod setBg setClrOvrMap">
        <pc:chgData name="Kaysi Castor" userId="S::kcastor1@student.gsu.edu::abd8e4b8-db2d-43a8-9c04-06f852445005" providerId="AD" clId="Web-{B30416E2-0989-4E11-B3CF-D2B56C6A92A8}" dt="2020-10-06T22:10:16.684" v="23"/>
        <pc:sldMkLst>
          <pc:docMk/>
          <pc:sldMk cId="2013326978" sldId="256"/>
        </pc:sldMkLst>
        <pc:spChg chg="mod">
          <ac:chgData name="Kaysi Castor" userId="S::kcastor1@student.gsu.edu::abd8e4b8-db2d-43a8-9c04-06f852445005" providerId="AD" clId="Web-{B30416E2-0989-4E11-B3CF-D2B56C6A92A8}" dt="2020-10-06T22:10:16.684" v="23"/>
          <ac:spMkLst>
            <pc:docMk/>
            <pc:sldMk cId="2013326978" sldId="256"/>
            <ac:spMk id="2" creationId="{B986E0D3-E532-4314-86E8-82142719E774}"/>
          </ac:spMkLst>
        </pc:spChg>
        <pc:spChg chg="mod">
          <ac:chgData name="Kaysi Castor" userId="S::kcastor1@student.gsu.edu::abd8e4b8-db2d-43a8-9c04-06f852445005" providerId="AD" clId="Web-{B30416E2-0989-4E11-B3CF-D2B56C6A92A8}" dt="2020-10-06T22:10:16.684" v="23"/>
          <ac:spMkLst>
            <pc:docMk/>
            <pc:sldMk cId="2013326978" sldId="256"/>
            <ac:spMk id="3" creationId="{F3C5DB4C-7312-4E55-AC97-917800B34D05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09:30.026" v="16"/>
          <ac:spMkLst>
            <pc:docMk/>
            <pc:sldMk cId="2013326978" sldId="256"/>
            <ac:spMk id="73" creationId="{097CD68E-23E3-4007-8847-CD0944C4F7BE}"/>
          </ac:spMkLst>
        </pc:spChg>
        <pc:spChg chg="add">
          <ac:chgData name="Kaysi Castor" userId="S::kcastor1@student.gsu.edu::abd8e4b8-db2d-43a8-9c04-06f852445005" providerId="AD" clId="Web-{B30416E2-0989-4E11-B3CF-D2B56C6A92A8}" dt="2020-10-06T22:10:16.684" v="23"/>
          <ac:spMkLst>
            <pc:docMk/>
            <pc:sldMk cId="2013326978" sldId="256"/>
            <ac:spMk id="74" creationId="{5A59F003-E00A-43F9-91DC-CC54E3B87466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09:30.026" v="16"/>
          <ac:spMkLst>
            <pc:docMk/>
            <pc:sldMk cId="2013326978" sldId="256"/>
            <ac:spMk id="75" creationId="{AF2F604E-43BE-4DC3-B983-E071523364F8}"/>
          </ac:spMkLst>
        </pc:spChg>
        <pc:spChg chg="add">
          <ac:chgData name="Kaysi Castor" userId="S::kcastor1@student.gsu.edu::abd8e4b8-db2d-43a8-9c04-06f852445005" providerId="AD" clId="Web-{B30416E2-0989-4E11-B3CF-D2B56C6A92A8}" dt="2020-10-06T22:10:16.684" v="23"/>
          <ac:spMkLst>
            <pc:docMk/>
            <pc:sldMk cId="2013326978" sldId="256"/>
            <ac:spMk id="76" creationId="{D74A4382-E3AD-430A-9A1F-DFA3E0E77A7D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09:30.026" v="16"/>
          <ac:spMkLst>
            <pc:docMk/>
            <pc:sldMk cId="2013326978" sldId="256"/>
            <ac:spMk id="77" creationId="{08C9B587-E65E-4B52-B37C-ABEBB6E87928}"/>
          </ac:spMkLst>
        </pc:spChg>
        <pc:spChg chg="add">
          <ac:chgData name="Kaysi Castor" userId="S::kcastor1@student.gsu.edu::abd8e4b8-db2d-43a8-9c04-06f852445005" providerId="AD" clId="Web-{B30416E2-0989-4E11-B3CF-D2B56C6A92A8}" dt="2020-10-06T22:10:16.684" v="23"/>
          <ac:spMkLst>
            <pc:docMk/>
            <pc:sldMk cId="2013326978" sldId="256"/>
            <ac:spMk id="78" creationId="{79F40191-0F44-4FD1-82CC-ACB507C14BE6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09:30.026" v="16"/>
          <ac:spMkLst>
            <pc:docMk/>
            <pc:sldMk cId="2013326978" sldId="256"/>
            <ac:spMk id="1028" creationId="{E91DC736-0EF8-4F87-9146-EBF1D2EE4D3D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0:16.684" v="23"/>
          <ac:spMkLst>
            <pc:docMk/>
            <pc:sldMk cId="2013326978" sldId="256"/>
            <ac:spMk id="1029" creationId="{71B2258F-86CA-4D4D-8270-BC05FCDEBFB3}"/>
          </ac:spMkLst>
        </pc:spChg>
        <pc:picChg chg="mod ord">
          <ac:chgData name="Kaysi Castor" userId="S::kcastor1@student.gsu.edu::abd8e4b8-db2d-43a8-9c04-06f852445005" providerId="AD" clId="Web-{B30416E2-0989-4E11-B3CF-D2B56C6A92A8}" dt="2020-10-06T22:10:16.684" v="23"/>
          <ac:picMkLst>
            <pc:docMk/>
            <pc:sldMk cId="2013326978" sldId="256"/>
            <ac:picMk id="1026" creationId="{4D176FB2-4269-4FF2-96C2-2A8812F85C38}"/>
          </ac:picMkLst>
        </pc:picChg>
      </pc:sldChg>
      <pc:sldChg chg="mod setBg">
        <pc:chgData name="Kaysi Castor" userId="S::kcastor1@student.gsu.edu::abd8e4b8-db2d-43a8-9c04-06f852445005" providerId="AD" clId="Web-{B30416E2-0989-4E11-B3CF-D2B56C6A92A8}" dt="2020-10-06T22:11:28.748" v="32"/>
        <pc:sldMkLst>
          <pc:docMk/>
          <pc:sldMk cId="1261277715" sldId="257"/>
        </pc:sldMkLst>
      </pc:sldChg>
      <pc:sldChg chg="mod setBg">
        <pc:chgData name="Kaysi Castor" userId="S::kcastor1@student.gsu.edu::abd8e4b8-db2d-43a8-9c04-06f852445005" providerId="AD" clId="Web-{B30416E2-0989-4E11-B3CF-D2B56C6A92A8}" dt="2020-10-06T22:11:04.763" v="28"/>
        <pc:sldMkLst>
          <pc:docMk/>
          <pc:sldMk cId="3146091354" sldId="259"/>
        </pc:sldMkLst>
      </pc:sldChg>
      <pc:sldChg chg="modSp mod setBg">
        <pc:chgData name="Kaysi Castor" userId="S::kcastor1@student.gsu.edu::abd8e4b8-db2d-43a8-9c04-06f852445005" providerId="AD" clId="Web-{B30416E2-0989-4E11-B3CF-D2B56C6A92A8}" dt="2020-10-06T22:11:38.608" v="34"/>
        <pc:sldMkLst>
          <pc:docMk/>
          <pc:sldMk cId="294979050" sldId="263"/>
        </pc:sldMkLst>
        <pc:picChg chg="mod">
          <ac:chgData name="Kaysi Castor" userId="S::kcastor1@student.gsu.edu::abd8e4b8-db2d-43a8-9c04-06f852445005" providerId="AD" clId="Web-{B30416E2-0989-4E11-B3CF-D2B56C6A92A8}" dt="2020-10-06T21:44:14.113" v="10" actId="1076"/>
          <ac:picMkLst>
            <pc:docMk/>
            <pc:sldMk cId="294979050" sldId="263"/>
            <ac:picMk id="5" creationId="{97B87081-9893-4CBF-B0B2-4F388674CBFF}"/>
          </ac:picMkLst>
        </pc:picChg>
        <pc:picChg chg="mod">
          <ac:chgData name="Kaysi Castor" userId="S::kcastor1@student.gsu.edu::abd8e4b8-db2d-43a8-9c04-06f852445005" providerId="AD" clId="Web-{B30416E2-0989-4E11-B3CF-D2B56C6A92A8}" dt="2020-10-06T21:40:00.825" v="6" actId="1076"/>
          <ac:picMkLst>
            <pc:docMk/>
            <pc:sldMk cId="294979050" sldId="263"/>
            <ac:picMk id="6" creationId="{E75FA056-1E21-40DD-AE00-69776B1AB5C6}"/>
          </ac:picMkLst>
        </pc:picChg>
        <pc:picChg chg="mod">
          <ac:chgData name="Kaysi Castor" userId="S::kcastor1@student.gsu.edu::abd8e4b8-db2d-43a8-9c04-06f852445005" providerId="AD" clId="Web-{B30416E2-0989-4E11-B3CF-D2B56C6A92A8}" dt="2020-10-06T21:44:11.394" v="9" actId="1076"/>
          <ac:picMkLst>
            <pc:docMk/>
            <pc:sldMk cId="294979050" sldId="263"/>
            <ac:picMk id="8" creationId="{AF453C26-CBA9-4C43-81F7-062FB14A4B30}"/>
          </ac:picMkLst>
        </pc:picChg>
        <pc:picChg chg="mod">
          <ac:chgData name="Kaysi Castor" userId="S::kcastor1@student.gsu.edu::abd8e4b8-db2d-43a8-9c04-06f852445005" providerId="AD" clId="Web-{B30416E2-0989-4E11-B3CF-D2B56C6A92A8}" dt="2020-10-06T21:46:05.710" v="11"/>
          <ac:picMkLst>
            <pc:docMk/>
            <pc:sldMk cId="294979050" sldId="263"/>
            <ac:picMk id="25" creationId="{0A06C275-F7E1-4A23-8A18-3CFD5010C22B}"/>
          </ac:picMkLst>
        </pc:picChg>
        <pc:picChg chg="mod">
          <ac:chgData name="Kaysi Castor" userId="S::kcastor1@student.gsu.edu::abd8e4b8-db2d-43a8-9c04-06f852445005" providerId="AD" clId="Web-{B30416E2-0989-4E11-B3CF-D2B56C6A92A8}" dt="2020-10-06T21:47:33.384" v="12"/>
          <ac:picMkLst>
            <pc:docMk/>
            <pc:sldMk cId="294979050" sldId="263"/>
            <ac:picMk id="28" creationId="{C1DEA5E6-991B-4A54-8878-72A7CC9E3371}"/>
          </ac:picMkLst>
        </pc:picChg>
      </pc:sldChg>
      <pc:sldChg chg="mod setBg">
        <pc:chgData name="Kaysi Castor" userId="S::kcastor1@student.gsu.edu::abd8e4b8-db2d-43a8-9c04-06f852445005" providerId="AD" clId="Web-{B30416E2-0989-4E11-B3CF-D2B56C6A92A8}" dt="2020-10-06T22:11:35.202" v="33"/>
        <pc:sldMkLst>
          <pc:docMk/>
          <pc:sldMk cId="2176860813" sldId="264"/>
        </pc:sldMkLst>
      </pc:sldChg>
      <pc:sldChg chg="modSp mod setBg">
        <pc:chgData name="Kaysi Castor" userId="S::kcastor1@student.gsu.edu::abd8e4b8-db2d-43a8-9c04-06f852445005" providerId="AD" clId="Web-{B30416E2-0989-4E11-B3CF-D2B56C6A92A8}" dt="2020-10-06T22:19:16.260" v="365" actId="20577"/>
        <pc:sldMkLst>
          <pc:docMk/>
          <pc:sldMk cId="2210305054" sldId="265"/>
        </pc:sldMkLst>
        <pc:spChg chg="mod">
          <ac:chgData name="Kaysi Castor" userId="S::kcastor1@student.gsu.edu::abd8e4b8-db2d-43a8-9c04-06f852445005" providerId="AD" clId="Web-{B30416E2-0989-4E11-B3CF-D2B56C6A92A8}" dt="2020-10-06T22:19:16.260" v="365" actId="20577"/>
          <ac:spMkLst>
            <pc:docMk/>
            <pc:sldMk cId="2210305054" sldId="265"/>
            <ac:spMk id="2" creationId="{16636810-6FE1-4188-A4F7-7C1520C31984}"/>
          </ac:spMkLst>
        </pc:spChg>
      </pc:sldChg>
      <pc:sldChg chg="mod setBg">
        <pc:chgData name="Kaysi Castor" userId="S::kcastor1@student.gsu.edu::abd8e4b8-db2d-43a8-9c04-06f852445005" providerId="AD" clId="Web-{B30416E2-0989-4E11-B3CF-D2B56C6A92A8}" dt="2020-10-06T22:11:23.982" v="31"/>
        <pc:sldMkLst>
          <pc:docMk/>
          <pc:sldMk cId="499300985" sldId="267"/>
        </pc:sldMkLst>
      </pc:sldChg>
      <pc:sldChg chg="mod setBg">
        <pc:chgData name="Kaysi Castor" userId="S::kcastor1@student.gsu.edu::abd8e4b8-db2d-43a8-9c04-06f852445005" providerId="AD" clId="Web-{B30416E2-0989-4E11-B3CF-D2B56C6A92A8}" dt="2020-10-06T22:11:14.685" v="30"/>
        <pc:sldMkLst>
          <pc:docMk/>
          <pc:sldMk cId="2072983570" sldId="268"/>
        </pc:sldMkLst>
      </pc:sldChg>
      <pc:sldChg chg="modSp mod setBg">
        <pc:chgData name="Kaysi Castor" userId="S::kcastor1@student.gsu.edu::abd8e4b8-db2d-43a8-9c04-06f852445005" providerId="AD" clId="Web-{B30416E2-0989-4E11-B3CF-D2B56C6A92A8}" dt="2020-10-06T22:14:27.503" v="44"/>
        <pc:sldMkLst>
          <pc:docMk/>
          <pc:sldMk cId="4010369084" sldId="269"/>
        </pc:sldMkLst>
        <pc:spChg chg="mod">
          <ac:chgData name="Kaysi Castor" userId="S::kcastor1@student.gsu.edu::abd8e4b8-db2d-43a8-9c04-06f852445005" providerId="AD" clId="Web-{B30416E2-0989-4E11-B3CF-D2B56C6A92A8}" dt="2020-10-06T22:13:49.955" v="39" actId="20577"/>
          <ac:spMkLst>
            <pc:docMk/>
            <pc:sldMk cId="4010369084" sldId="269"/>
            <ac:spMk id="2" creationId="{5CDD22D4-40B2-4FE2-930C-48EE31DF0317}"/>
          </ac:spMkLst>
        </pc:spChg>
      </pc:sldChg>
      <pc:sldChg chg="mod setBg">
        <pc:chgData name="Kaysi Castor" userId="S::kcastor1@student.gsu.edu::abd8e4b8-db2d-43a8-9c04-06f852445005" providerId="AD" clId="Web-{B30416E2-0989-4E11-B3CF-D2B56C6A92A8}" dt="2020-10-06T22:11:09.560" v="29"/>
        <pc:sldMkLst>
          <pc:docMk/>
          <pc:sldMk cId="2972788903" sldId="270"/>
        </pc:sldMkLst>
      </pc:sldChg>
      <pc:sldChg chg="addSp delSp modSp mod setBg setClrOvrMap">
        <pc:chgData name="Kaysi Castor" userId="S::kcastor1@student.gsu.edu::abd8e4b8-db2d-43a8-9c04-06f852445005" providerId="AD" clId="Web-{B30416E2-0989-4E11-B3CF-D2B56C6A92A8}" dt="2020-10-06T22:18:59.619" v="360" actId="20577"/>
        <pc:sldMkLst>
          <pc:docMk/>
          <pc:sldMk cId="697994960" sldId="271"/>
        </pc:sldMkLst>
        <pc:spChg chg="mod">
          <ac:chgData name="Kaysi Castor" userId="S::kcastor1@student.gsu.edu::abd8e4b8-db2d-43a8-9c04-06f852445005" providerId="AD" clId="Web-{B30416E2-0989-4E11-B3CF-D2B56C6A92A8}" dt="2020-10-06T22:18:59.619" v="360" actId="20577"/>
          <ac:spMkLst>
            <pc:docMk/>
            <pc:sldMk cId="697994960" sldId="271"/>
            <ac:spMk id="5" creationId="{7F73E470-72E5-4F40-B7E5-B2279F1ACFC4}"/>
          </ac:spMkLst>
        </pc:spChg>
        <pc:spChg chg="mod ord">
          <ac:chgData name="Kaysi Castor" userId="S::kcastor1@student.gsu.edu::abd8e4b8-db2d-43a8-9c04-06f852445005" providerId="AD" clId="Web-{B30416E2-0989-4E11-B3CF-D2B56C6A92A8}" dt="2020-10-06T22:18:32.243" v="359"/>
          <ac:spMkLst>
            <pc:docMk/>
            <pc:sldMk cId="697994960" sldId="271"/>
            <ac:spMk id="7" creationId="{CF1A1649-D610-4D89-9253-B9E42146D046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7:20.679" v="344"/>
          <ac:spMkLst>
            <pc:docMk/>
            <pc:sldMk cId="697994960" sldId="271"/>
            <ac:spMk id="10" creationId="{4038CB10-1F5C-4D54-9DF7-12586DE5B007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7:20.679" v="344"/>
          <ac:spMkLst>
            <pc:docMk/>
            <pc:sldMk cId="697994960" sldId="271"/>
            <ac:spMk id="11" creationId="{73ED6512-6858-4552-B699-9A97FE9A4EA2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7:29.164" v="346"/>
          <ac:spMkLst>
            <pc:docMk/>
            <pc:sldMk cId="697994960" sldId="271"/>
            <ac:spMk id="12" creationId="{357DD0D3-F869-46D0-944C-6EC60E19E351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7:43.789" v="348"/>
          <ac:spMkLst>
            <pc:docMk/>
            <pc:sldMk cId="697994960" sldId="271"/>
            <ac:spMk id="14" creationId="{8108D317-7CBD-4897-BD1F-959436D2A3BE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7:43.789" v="348"/>
          <ac:spMkLst>
            <pc:docMk/>
            <pc:sldMk cId="697994960" sldId="271"/>
            <ac:spMk id="16" creationId="{D6297641-8B9F-4767-9606-8A11313227BF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7:43.789" v="348"/>
          <ac:spMkLst>
            <pc:docMk/>
            <pc:sldMk cId="697994960" sldId="271"/>
            <ac:spMk id="17" creationId="{D8F3CA65-EA00-46B4-9616-39E6853F7BED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7:57.367" v="350"/>
          <ac:spMkLst>
            <pc:docMk/>
            <pc:sldMk cId="697994960" sldId="271"/>
            <ac:spMk id="18" creationId="{4038CB10-1F5C-4D54-9DF7-12586DE5B007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7:57.367" v="350"/>
          <ac:spMkLst>
            <pc:docMk/>
            <pc:sldMk cId="697994960" sldId="271"/>
            <ac:spMk id="19" creationId="{73ED6512-6858-4552-B699-9A97FE9A4EA2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02.774" v="352"/>
          <ac:spMkLst>
            <pc:docMk/>
            <pc:sldMk cId="697994960" sldId="271"/>
            <ac:spMk id="21" creationId="{7A5F0580-5EE9-419F-96EE-B6529EF6E7D0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02.774" v="352"/>
          <ac:spMkLst>
            <pc:docMk/>
            <pc:sldMk cId="697994960" sldId="271"/>
            <ac:spMk id="23" creationId="{6B5E2835-4E47-45B3-9CFE-732FF7B05472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02.774" v="352"/>
          <ac:spMkLst>
            <pc:docMk/>
            <pc:sldMk cId="697994960" sldId="271"/>
            <ac:spMk id="25" creationId="{5B45AD5D-AA52-4F7B-9362-576A39AD9E09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02.774" v="352"/>
          <ac:spMkLst>
            <pc:docMk/>
            <pc:sldMk cId="697994960" sldId="271"/>
            <ac:spMk id="27" creationId="{AEDD7960-4866-4399-BEF6-DD1431AB4E34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02.774" v="352"/>
          <ac:spMkLst>
            <pc:docMk/>
            <pc:sldMk cId="697994960" sldId="271"/>
            <ac:spMk id="28" creationId="{55D4142C-5077-457F-A6AD-3FECFDB39685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08.727" v="354"/>
          <ac:spMkLst>
            <pc:docMk/>
            <pc:sldMk cId="697994960" sldId="271"/>
            <ac:spMk id="29" creationId="{F5493CFF-E43B-4B10-ACE1-C8A1246629EA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29.040" v="356"/>
          <ac:spMkLst>
            <pc:docMk/>
            <pc:sldMk cId="697994960" sldId="271"/>
            <ac:spMk id="30" creationId="{357DD0D3-F869-46D0-944C-6EC60E19E351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32.228" v="358"/>
          <ac:spMkLst>
            <pc:docMk/>
            <pc:sldMk cId="697994960" sldId="271"/>
            <ac:spMk id="31" creationId="{21A75659-5A6F-4F77-9679-678A00B9D8DC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32.228" v="358"/>
          <ac:spMkLst>
            <pc:docMk/>
            <pc:sldMk cId="697994960" sldId="271"/>
            <ac:spMk id="32" creationId="{E30A3A45-140E-431E-AED0-07EF836310B3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32.228" v="358"/>
          <ac:spMkLst>
            <pc:docMk/>
            <pc:sldMk cId="697994960" sldId="271"/>
            <ac:spMk id="33" creationId="{55D4142C-5077-457F-A6AD-3FECFDB39685}"/>
          </ac:spMkLst>
        </pc:spChg>
        <pc:spChg chg="add del">
          <ac:chgData name="Kaysi Castor" userId="S::kcastor1@student.gsu.edu::abd8e4b8-db2d-43a8-9c04-06f852445005" providerId="AD" clId="Web-{B30416E2-0989-4E11-B3CF-D2B56C6A92A8}" dt="2020-10-06T22:18:32.228" v="358"/>
          <ac:spMkLst>
            <pc:docMk/>
            <pc:sldMk cId="697994960" sldId="271"/>
            <ac:spMk id="34" creationId="{7A5F0580-5EE9-419F-96EE-B6529EF6E7D0}"/>
          </ac:spMkLst>
        </pc:spChg>
        <pc:spChg chg="add">
          <ac:chgData name="Kaysi Castor" userId="S::kcastor1@student.gsu.edu::abd8e4b8-db2d-43a8-9c04-06f852445005" providerId="AD" clId="Web-{B30416E2-0989-4E11-B3CF-D2B56C6A92A8}" dt="2020-10-06T22:18:32.243" v="359"/>
          <ac:spMkLst>
            <pc:docMk/>
            <pc:sldMk cId="697994960" sldId="271"/>
            <ac:spMk id="35" creationId="{8108D317-7CBD-4897-BD1F-959436D2A3BE}"/>
          </ac:spMkLst>
        </pc:spChg>
        <pc:spChg chg="add">
          <ac:chgData name="Kaysi Castor" userId="S::kcastor1@student.gsu.edu::abd8e4b8-db2d-43a8-9c04-06f852445005" providerId="AD" clId="Web-{B30416E2-0989-4E11-B3CF-D2B56C6A92A8}" dt="2020-10-06T22:18:32.243" v="359"/>
          <ac:spMkLst>
            <pc:docMk/>
            <pc:sldMk cId="697994960" sldId="271"/>
            <ac:spMk id="36" creationId="{D6297641-8B9F-4767-9606-8A11313227BF}"/>
          </ac:spMkLst>
        </pc:spChg>
        <pc:spChg chg="add">
          <ac:chgData name="Kaysi Castor" userId="S::kcastor1@student.gsu.edu::abd8e4b8-db2d-43a8-9c04-06f852445005" providerId="AD" clId="Web-{B30416E2-0989-4E11-B3CF-D2B56C6A92A8}" dt="2020-10-06T22:18:32.243" v="359"/>
          <ac:spMkLst>
            <pc:docMk/>
            <pc:sldMk cId="697994960" sldId="271"/>
            <ac:spMk id="37" creationId="{D8F3CA65-EA00-46B4-9616-39E6853F7BED}"/>
          </ac:spMkLst>
        </pc:spChg>
        <pc:picChg chg="mod ord">
          <ac:chgData name="Kaysi Castor" userId="S::kcastor1@student.gsu.edu::abd8e4b8-db2d-43a8-9c04-06f852445005" providerId="AD" clId="Web-{B30416E2-0989-4E11-B3CF-D2B56C6A92A8}" dt="2020-10-06T22:18:32.243" v="359"/>
          <ac:picMkLst>
            <pc:docMk/>
            <pc:sldMk cId="697994960" sldId="271"/>
            <ac:picMk id="8" creationId="{69DC43F6-68D0-435A-907E-CCD458E114C6}"/>
          </ac:picMkLst>
        </pc:picChg>
      </pc:sldChg>
      <pc:sldChg chg="mod setBg">
        <pc:chgData name="Kaysi Castor" userId="S::kcastor1@student.gsu.edu::abd8e4b8-db2d-43a8-9c04-06f852445005" providerId="AD" clId="Web-{B30416E2-0989-4E11-B3CF-D2B56C6A92A8}" dt="2020-10-06T22:10:47.732" v="25"/>
        <pc:sldMkLst>
          <pc:docMk/>
          <pc:sldMk cId="448390899" sldId="272"/>
        </pc:sldMkLst>
      </pc:sldChg>
      <pc:sldChg chg="mod setBg">
        <pc:chgData name="Kaysi Castor" userId="S::kcastor1@student.gsu.edu::abd8e4b8-db2d-43a8-9c04-06f852445005" providerId="AD" clId="Web-{B30416E2-0989-4E11-B3CF-D2B56C6A92A8}" dt="2020-10-06T22:10:52.060" v="26"/>
        <pc:sldMkLst>
          <pc:docMk/>
          <pc:sldMk cId="2258223571" sldId="274"/>
        </pc:sldMkLst>
      </pc:sldChg>
      <pc:sldChg chg="addSp delSp modSp mod setBg">
        <pc:chgData name="Kaysi Castor" userId="S::kcastor1@student.gsu.edu::abd8e4b8-db2d-43a8-9c04-06f852445005" providerId="AD" clId="Web-{B30416E2-0989-4E11-B3CF-D2B56C6A92A8}" dt="2020-10-06T22:15:00.550" v="45"/>
        <pc:sldMkLst>
          <pc:docMk/>
          <pc:sldMk cId="990738386" sldId="275"/>
        </pc:sldMkLst>
        <pc:spChg chg="add del">
          <ac:chgData name="Kaysi Castor" userId="S::kcastor1@student.gsu.edu::abd8e4b8-db2d-43a8-9c04-06f852445005" providerId="AD" clId="Web-{B30416E2-0989-4E11-B3CF-D2B56C6A92A8}" dt="2020-10-06T22:13:18.626" v="38"/>
          <ac:spMkLst>
            <pc:docMk/>
            <pc:sldMk cId="990738386" sldId="275"/>
            <ac:spMk id="4" creationId="{D90ACDD8-62FE-468F-AAC1-1E45F763398D}"/>
          </ac:spMkLst>
        </pc:spChg>
        <pc:picChg chg="mod">
          <ac:chgData name="Kaysi Castor" userId="S::kcastor1@student.gsu.edu::abd8e4b8-db2d-43a8-9c04-06f852445005" providerId="AD" clId="Web-{B30416E2-0989-4E11-B3CF-D2B56C6A92A8}" dt="2020-10-06T22:15:00.550" v="45"/>
          <ac:picMkLst>
            <pc:docMk/>
            <pc:sldMk cId="990738386" sldId="275"/>
            <ac:picMk id="6" creationId="{B0D6F977-98EF-48C3-886F-1F9653D0D03F}"/>
          </ac:picMkLst>
        </pc:picChg>
      </pc:sldChg>
      <pc:sldChg chg="modSp del">
        <pc:chgData name="Kaysi Castor" userId="S::kcastor1@student.gsu.edu::abd8e4b8-db2d-43a8-9c04-06f852445005" providerId="AD" clId="Web-{B30416E2-0989-4E11-B3CF-D2B56C6A92A8}" dt="2020-10-06T21:39:23.434" v="1"/>
        <pc:sldMkLst>
          <pc:docMk/>
          <pc:sldMk cId="1962402299" sldId="276"/>
        </pc:sldMkLst>
        <pc:picChg chg="mod">
          <ac:chgData name="Kaysi Castor" userId="S::kcastor1@student.gsu.edu::abd8e4b8-db2d-43a8-9c04-06f852445005" providerId="AD" clId="Web-{B30416E2-0989-4E11-B3CF-D2B56C6A92A8}" dt="2020-10-06T21:29:59.279" v="0" actId="1076"/>
          <ac:picMkLst>
            <pc:docMk/>
            <pc:sldMk cId="1962402299" sldId="276"/>
            <ac:picMk id="4" creationId="{60EA4F5D-A71E-454C-AAA3-6A8BF6C0F685}"/>
          </ac:picMkLst>
        </pc:picChg>
      </pc:sldChg>
    </pc:docChg>
  </pc:docChgLst>
  <pc:docChgLst>
    <pc:chgData name="Ali Tavakolzadeh" userId="S::atavakolzadeh1@student.gsu.edu::93d8afd1-15a8-4073-9f7e-fb986b97163b" providerId="AD" clId="Web-{3F9386C8-0900-4A9B-92E2-7037DAB8C38A}"/>
    <pc:docChg chg="addSld delSld modSld">
      <pc:chgData name="Ali Tavakolzadeh" userId="S::atavakolzadeh1@student.gsu.edu::93d8afd1-15a8-4073-9f7e-fb986b97163b" providerId="AD" clId="Web-{3F9386C8-0900-4A9B-92E2-7037DAB8C38A}" dt="2020-10-06T03:47:41.312" v="388" actId="20577"/>
      <pc:docMkLst>
        <pc:docMk/>
      </pc:docMkLst>
      <pc:sldChg chg="del">
        <pc:chgData name="Ali Tavakolzadeh" userId="S::atavakolzadeh1@student.gsu.edu::93d8afd1-15a8-4073-9f7e-fb986b97163b" providerId="AD" clId="Web-{3F9386C8-0900-4A9B-92E2-7037DAB8C38A}" dt="2020-10-06T03:39:56.673" v="0"/>
        <pc:sldMkLst>
          <pc:docMk/>
          <pc:sldMk cId="1338581379" sldId="260"/>
        </pc:sldMkLst>
      </pc:sldChg>
      <pc:sldChg chg="addSp delSp modSp new mod setBg setClrOvrMap">
        <pc:chgData name="Ali Tavakolzadeh" userId="S::atavakolzadeh1@student.gsu.edu::93d8afd1-15a8-4073-9f7e-fb986b97163b" providerId="AD" clId="Web-{3F9386C8-0900-4A9B-92E2-7037DAB8C38A}" dt="2020-10-06T03:40:43.642" v="17"/>
        <pc:sldMkLst>
          <pc:docMk/>
          <pc:sldMk cId="184645889" sldId="272"/>
        </pc:sldMkLst>
        <pc:spChg chg="add del mod">
          <ac:chgData name="Ali Tavakolzadeh" userId="S::atavakolzadeh1@student.gsu.edu::93d8afd1-15a8-4073-9f7e-fb986b97163b" providerId="AD" clId="Web-{3F9386C8-0900-4A9B-92E2-7037DAB8C38A}" dt="2020-10-06T03:40:43.642" v="17"/>
          <ac:spMkLst>
            <pc:docMk/>
            <pc:sldMk cId="184645889" sldId="272"/>
            <ac:spMk id="2" creationId="{D4E396EF-0C98-444F-A11E-639F312F5910}"/>
          </ac:spMkLst>
        </pc:spChg>
        <pc:spChg chg="del">
          <ac:chgData name="Ali Tavakolzadeh" userId="S::atavakolzadeh1@student.gsu.edu::93d8afd1-15a8-4073-9f7e-fb986b97163b" providerId="AD" clId="Web-{3F9386C8-0900-4A9B-92E2-7037DAB8C38A}" dt="2020-10-06T03:40:11.251" v="2"/>
          <ac:spMkLst>
            <pc:docMk/>
            <pc:sldMk cId="184645889" sldId="272"/>
            <ac:spMk id="3" creationId="{E0F887D6-EEA6-4589-9881-07474513FE68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0:34.283" v="8"/>
          <ac:spMkLst>
            <pc:docMk/>
            <pc:sldMk cId="184645889" sldId="272"/>
            <ac:spMk id="6" creationId="{16C5FA50-8D52-4617-AF91-5C7B1C8352F1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0:39.329" v="10"/>
          <ac:spMkLst>
            <pc:docMk/>
            <pc:sldMk cId="184645889" sldId="272"/>
            <ac:spMk id="7" creationId="{42A4FC2C-047E-45A5-965D-8E1E3BF09BC6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0:40.611" v="12"/>
          <ac:spMkLst>
            <pc:docMk/>
            <pc:sldMk cId="184645889" sldId="272"/>
            <ac:spMk id="8" creationId="{16C5FA50-8D52-4617-AF91-5C7B1C8352F1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0:22.080" v="4"/>
          <ac:spMkLst>
            <pc:docMk/>
            <pc:sldMk cId="184645889" sldId="272"/>
            <ac:spMk id="9" creationId="{B670DBD5-770C-4383-9F54-5B86E86BD5BB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0:40.611" v="12"/>
          <ac:spMkLst>
            <pc:docMk/>
            <pc:sldMk cId="184645889" sldId="272"/>
            <ac:spMk id="10" creationId="{E223798C-12AD-4B0C-A50C-D676347D67CF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0:34.283" v="8"/>
          <ac:spMkLst>
            <pc:docMk/>
            <pc:sldMk cId="184645889" sldId="272"/>
            <ac:spMk id="11" creationId="{E223798C-12AD-4B0C-A50C-D676347D67CF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0:42.314" v="14"/>
          <ac:spMkLst>
            <pc:docMk/>
            <pc:sldMk cId="184645889" sldId="272"/>
            <ac:spMk id="12" creationId="{B670DBD5-770C-4383-9F54-5B86E86BD5BB}"/>
          </ac:spMkLst>
        </pc:spChg>
        <pc:spChg chg="add">
          <ac:chgData name="Ali Tavakolzadeh" userId="S::atavakolzadeh1@student.gsu.edu::93d8afd1-15a8-4073-9f7e-fb986b97163b" providerId="AD" clId="Web-{3F9386C8-0900-4A9B-92E2-7037DAB8C38A}" dt="2020-10-06T03:40:43.642" v="17"/>
          <ac:spMkLst>
            <pc:docMk/>
            <pc:sldMk cId="184645889" sldId="272"/>
            <ac:spMk id="13" creationId="{8D313E8C-7457-407E-BDA5-EACA44D38247}"/>
          </ac:spMkLst>
        </pc:spChg>
        <pc:spChg chg="add">
          <ac:chgData name="Ali Tavakolzadeh" userId="S::atavakolzadeh1@student.gsu.edu::93d8afd1-15a8-4073-9f7e-fb986b97163b" providerId="AD" clId="Web-{3F9386C8-0900-4A9B-92E2-7037DAB8C38A}" dt="2020-10-06T03:40:43.642" v="17"/>
          <ac:spMkLst>
            <pc:docMk/>
            <pc:sldMk cId="184645889" sldId="272"/>
            <ac:spMk id="14" creationId="{7EBFDB7D-DD97-44CE-AFFB-458781A3DB9B}"/>
          </ac:spMkLst>
        </pc:spChg>
        <pc:spChg chg="add">
          <ac:chgData name="Ali Tavakolzadeh" userId="S::atavakolzadeh1@student.gsu.edu::93d8afd1-15a8-4073-9f7e-fb986b97163b" providerId="AD" clId="Web-{3F9386C8-0900-4A9B-92E2-7037DAB8C38A}" dt="2020-10-06T03:40:43.642" v="17"/>
          <ac:spMkLst>
            <pc:docMk/>
            <pc:sldMk cId="184645889" sldId="272"/>
            <ac:spMk id="15" creationId="{50F864A1-23CF-4954-887F-3C4458622A68}"/>
          </ac:spMkLst>
        </pc:spChg>
        <pc:picChg chg="add mod ord">
          <ac:chgData name="Ali Tavakolzadeh" userId="S::atavakolzadeh1@student.gsu.edu::93d8afd1-15a8-4073-9f7e-fb986b97163b" providerId="AD" clId="Web-{3F9386C8-0900-4A9B-92E2-7037DAB8C38A}" dt="2020-10-06T03:40:43.642" v="17"/>
          <ac:picMkLst>
            <pc:docMk/>
            <pc:sldMk cId="184645889" sldId="272"/>
            <ac:picMk id="4" creationId="{6C1DB8D6-C10D-4FB8-9FFB-2ABB59240B7F}"/>
          </ac:picMkLst>
        </pc:picChg>
      </pc:sldChg>
      <pc:sldChg chg="addSp delSp modSp new mod setBg">
        <pc:chgData name="Ali Tavakolzadeh" userId="S::atavakolzadeh1@student.gsu.edu::93d8afd1-15a8-4073-9f7e-fb986b97163b" providerId="AD" clId="Web-{3F9386C8-0900-4A9B-92E2-7037DAB8C38A}" dt="2020-10-06T03:47:41.312" v="387" actId="20577"/>
        <pc:sldMkLst>
          <pc:docMk/>
          <pc:sldMk cId="1226778677" sldId="273"/>
        </pc:sldMkLst>
        <pc:spChg chg="del">
          <ac:chgData name="Ali Tavakolzadeh" userId="S::atavakolzadeh1@student.gsu.edu::93d8afd1-15a8-4073-9f7e-fb986b97163b" providerId="AD" clId="Web-{3F9386C8-0900-4A9B-92E2-7037DAB8C38A}" dt="2020-10-06T03:41:15.533" v="20"/>
          <ac:spMkLst>
            <pc:docMk/>
            <pc:sldMk cId="1226778677" sldId="273"/>
            <ac:spMk id="2" creationId="{C83E0D9D-8D1F-452F-B75D-A25AEFFF62E1}"/>
          </ac:spMkLst>
        </pc:spChg>
        <pc:spChg chg="del">
          <ac:chgData name="Ali Tavakolzadeh" userId="S::atavakolzadeh1@student.gsu.edu::93d8afd1-15a8-4073-9f7e-fb986b97163b" providerId="AD" clId="Web-{3F9386C8-0900-4A9B-92E2-7037DAB8C38A}" dt="2020-10-06T03:41:11.986" v="19"/>
          <ac:spMkLst>
            <pc:docMk/>
            <pc:sldMk cId="1226778677" sldId="273"/>
            <ac:spMk id="3" creationId="{6E5AAB52-9E97-4F61-AFDB-E199D6C59241}"/>
          </ac:spMkLst>
        </pc:spChg>
        <pc:spChg chg="add mod">
          <ac:chgData name="Ali Tavakolzadeh" userId="S::atavakolzadeh1@student.gsu.edu::93d8afd1-15a8-4073-9f7e-fb986b97163b" providerId="AD" clId="Web-{3F9386C8-0900-4A9B-92E2-7037DAB8C38A}" dt="2020-10-06T03:47:41.312" v="387" actId="20577"/>
          <ac:spMkLst>
            <pc:docMk/>
            <pc:sldMk cId="1226778677" sldId="273"/>
            <ac:spMk id="5" creationId="{F6973F8A-1DE8-437B-84EC-F746FDA1C8A1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1:40.298" v="26"/>
          <ac:spMkLst>
            <pc:docMk/>
            <pc:sldMk cId="1226778677" sldId="273"/>
            <ac:spMk id="9" creationId="{7EBFDB7D-DD97-44CE-AFFB-458781A3DB9B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1:40.298" v="26"/>
          <ac:spMkLst>
            <pc:docMk/>
            <pc:sldMk cId="1226778677" sldId="273"/>
            <ac:spMk id="11" creationId="{50F864A1-23CF-4954-887F-3C4458622A68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1:40.298" v="26"/>
          <ac:spMkLst>
            <pc:docMk/>
            <pc:sldMk cId="1226778677" sldId="273"/>
            <ac:spMk id="13" creationId="{8D313E8C-7457-407E-BDA5-EACA44D38247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1:40.282" v="25"/>
          <ac:spMkLst>
            <pc:docMk/>
            <pc:sldMk cId="1226778677" sldId="273"/>
            <ac:spMk id="15" creationId="{42A4FC2C-047E-45A5-965D-8E1E3BF09BC6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4:13.657" v="37"/>
          <ac:spMkLst>
            <pc:docMk/>
            <pc:sldMk cId="1226778677" sldId="273"/>
            <ac:spMk id="16" creationId="{16C5FA50-8D52-4617-AF91-5C7B1C8352F1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4:13.657" v="37"/>
          <ac:spMkLst>
            <pc:docMk/>
            <pc:sldMk cId="1226778677" sldId="273"/>
            <ac:spMk id="17" creationId="{E223798C-12AD-4B0C-A50C-D676347D67CF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1:37.376" v="23"/>
          <ac:spMkLst>
            <pc:docMk/>
            <pc:sldMk cId="1226778677" sldId="273"/>
            <ac:spMk id="18" creationId="{16C5FA50-8D52-4617-AF91-5C7B1C8352F1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3:38.860" v="30"/>
          <ac:spMkLst>
            <pc:docMk/>
            <pc:sldMk cId="1226778677" sldId="273"/>
            <ac:spMk id="19" creationId="{3FA8EA49-487B-4E62-AC3C-3D4A96EF0A26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1:37.376" v="23"/>
          <ac:spMkLst>
            <pc:docMk/>
            <pc:sldMk cId="1226778677" sldId="273"/>
            <ac:spMk id="20" creationId="{E223798C-12AD-4B0C-A50C-D676347D67CF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3:38.860" v="30"/>
          <ac:spMkLst>
            <pc:docMk/>
            <pc:sldMk cId="1226778677" sldId="273"/>
            <ac:spMk id="21" creationId="{F3C8D54F-CA08-42F3-9924-FBA3CB680F28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3:37.438" v="28"/>
          <ac:spMkLst>
            <pc:docMk/>
            <pc:sldMk cId="1226778677" sldId="273"/>
            <ac:spMk id="22" creationId="{16C5FA50-8D52-4617-AF91-5C7B1C8352F1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3:58.375" v="32"/>
          <ac:spMkLst>
            <pc:docMk/>
            <pc:sldMk cId="1226778677" sldId="273"/>
            <ac:spMk id="23" creationId="{16C5FA50-8D52-4617-AF91-5C7B1C8352F1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3:37.438" v="28"/>
          <ac:spMkLst>
            <pc:docMk/>
            <pc:sldMk cId="1226778677" sldId="273"/>
            <ac:spMk id="24" creationId="{E223798C-12AD-4B0C-A50C-D676347D67CF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3:58.375" v="32"/>
          <ac:spMkLst>
            <pc:docMk/>
            <pc:sldMk cId="1226778677" sldId="273"/>
            <ac:spMk id="25" creationId="{E223798C-12AD-4B0C-A50C-D676347D67CF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4:06.266" v="34"/>
          <ac:spMkLst>
            <pc:docMk/>
            <pc:sldMk cId="1226778677" sldId="273"/>
            <ac:spMk id="26" creationId="{19C9EAEA-39D0-4B0E-A0EB-51E7B26740B1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4:06.266" v="34"/>
          <ac:spMkLst>
            <pc:docMk/>
            <pc:sldMk cId="1226778677" sldId="273"/>
            <ac:spMk id="27" creationId="{62542EEC-4F7C-4AE2-933E-EAC8EB3FA378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4:13.641" v="36"/>
          <ac:spMkLst>
            <pc:docMk/>
            <pc:sldMk cId="1226778677" sldId="273"/>
            <ac:spMk id="29" creationId="{1C091803-41C2-48E0-9228-5148460C7479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4:13.641" v="36"/>
          <ac:spMkLst>
            <pc:docMk/>
            <pc:sldMk cId="1226778677" sldId="273"/>
            <ac:spMk id="30" creationId="{B775CD93-9DF2-48CB-9F57-1BCA9A46C7FA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4:13.641" v="36"/>
          <ac:spMkLst>
            <pc:docMk/>
            <pc:sldMk cId="1226778677" sldId="273"/>
            <ac:spMk id="31" creationId="{6166C6D1-23AC-49C4-BA07-238E4E9F8CEB}"/>
          </ac:spMkLst>
        </pc:spChg>
        <pc:spChg chg="add del">
          <ac:chgData name="Ali Tavakolzadeh" userId="S::atavakolzadeh1@student.gsu.edu::93d8afd1-15a8-4073-9f7e-fb986b97163b" providerId="AD" clId="Web-{3F9386C8-0900-4A9B-92E2-7037DAB8C38A}" dt="2020-10-06T03:44:06.266" v="34"/>
          <ac:spMkLst>
            <pc:docMk/>
            <pc:sldMk cId="1226778677" sldId="273"/>
            <ac:spMk id="32" creationId="{B81933D1-5615-42C7-9C0B-4EB7105CCE2D}"/>
          </ac:spMkLst>
        </pc:spChg>
        <pc:spChg chg="add">
          <ac:chgData name="Ali Tavakolzadeh" userId="S::atavakolzadeh1@student.gsu.edu::93d8afd1-15a8-4073-9f7e-fb986b97163b" providerId="AD" clId="Web-{3F9386C8-0900-4A9B-92E2-7037DAB8C38A}" dt="2020-10-06T03:44:13.657" v="37"/>
          <ac:spMkLst>
            <pc:docMk/>
            <pc:sldMk cId="1226778677" sldId="273"/>
            <ac:spMk id="33" creationId="{3FA8EA49-487B-4E62-AC3C-3D4A96EF0A26}"/>
          </ac:spMkLst>
        </pc:spChg>
        <pc:spChg chg="add">
          <ac:chgData name="Ali Tavakolzadeh" userId="S::atavakolzadeh1@student.gsu.edu::93d8afd1-15a8-4073-9f7e-fb986b97163b" providerId="AD" clId="Web-{3F9386C8-0900-4A9B-92E2-7037DAB8C38A}" dt="2020-10-06T03:44:13.657" v="37"/>
          <ac:spMkLst>
            <pc:docMk/>
            <pc:sldMk cId="1226778677" sldId="273"/>
            <ac:spMk id="34" creationId="{F3C8D54F-CA08-42F3-9924-FBA3CB680F28}"/>
          </ac:spMkLst>
        </pc:spChg>
        <pc:grpChg chg="add del">
          <ac:chgData name="Ali Tavakolzadeh" userId="S::atavakolzadeh1@student.gsu.edu::93d8afd1-15a8-4073-9f7e-fb986b97163b" providerId="AD" clId="Web-{3F9386C8-0900-4A9B-92E2-7037DAB8C38A}" dt="2020-10-06T03:44:06.266" v="34"/>
          <ac:grpSpMkLst>
            <pc:docMk/>
            <pc:sldMk cId="1226778677" sldId="273"/>
            <ac:grpSpMk id="28" creationId="{032D8612-31EB-44CF-A1D0-14FD4C705424}"/>
          </ac:grpSpMkLst>
        </pc:grpChg>
        <pc:picChg chg="add mod ord">
          <ac:chgData name="Ali Tavakolzadeh" userId="S::atavakolzadeh1@student.gsu.edu::93d8afd1-15a8-4073-9f7e-fb986b97163b" providerId="AD" clId="Web-{3F9386C8-0900-4A9B-92E2-7037DAB8C38A}" dt="2020-10-06T03:44:13.657" v="37"/>
          <ac:picMkLst>
            <pc:docMk/>
            <pc:sldMk cId="1226778677" sldId="273"/>
            <ac:picMk id="4" creationId="{4E406CCF-D951-482F-B2F8-392DA9C172EB}"/>
          </ac:picMkLst>
        </pc:picChg>
      </pc:sldChg>
    </pc:docChg>
  </pc:docChgLst>
  <pc:docChgLst>
    <pc:chgData name="Collin Morgenroth" userId="S::cmorgenroth1@student.gsu.edu::f86d2005-9629-447e-9afd-6972e17da7bf" providerId="AD" clId="Web-{0BEA5009-3341-4153-A8B9-E69930163B0E}"/>
    <pc:docChg chg="addSld modSld">
      <pc:chgData name="Collin Morgenroth" userId="S::cmorgenroth1@student.gsu.edu::f86d2005-9629-447e-9afd-6972e17da7bf" providerId="AD" clId="Web-{0BEA5009-3341-4153-A8B9-E69930163B0E}" dt="2020-10-06T21:47:38.301" v="66"/>
      <pc:docMkLst>
        <pc:docMk/>
      </pc:docMkLst>
      <pc:sldChg chg="addSp delSp modSp">
        <pc:chgData name="Collin Morgenroth" userId="S::cmorgenroth1@student.gsu.edu::f86d2005-9629-447e-9afd-6972e17da7bf" providerId="AD" clId="Web-{0BEA5009-3341-4153-A8B9-E69930163B0E}" dt="2020-10-06T21:47:38.301" v="66"/>
        <pc:sldMkLst>
          <pc:docMk/>
          <pc:sldMk cId="294979050" sldId="263"/>
        </pc:sldMkLst>
        <pc:spChg chg="add del mod">
          <ac:chgData name="Collin Morgenroth" userId="S::cmorgenroth1@student.gsu.edu::f86d2005-9629-447e-9afd-6972e17da7bf" providerId="AD" clId="Web-{0BEA5009-3341-4153-A8B9-E69930163B0E}" dt="2020-10-06T21:38:04.460" v="20"/>
          <ac:spMkLst>
            <pc:docMk/>
            <pc:sldMk cId="294979050" sldId="263"/>
            <ac:spMk id="4" creationId="{246C5612-7FEB-45BA-B5F4-1F8E7C2AB2FD}"/>
          </ac:spMkLst>
        </pc:spChg>
        <pc:spChg chg="add del mod">
          <ac:chgData name="Collin Morgenroth" userId="S::cmorgenroth1@student.gsu.edu::f86d2005-9629-447e-9afd-6972e17da7bf" providerId="AD" clId="Web-{0BEA5009-3341-4153-A8B9-E69930163B0E}" dt="2020-10-06T21:40:10.147" v="34"/>
          <ac:spMkLst>
            <pc:docMk/>
            <pc:sldMk cId="294979050" sldId="263"/>
            <ac:spMk id="14" creationId="{D14699F2-7322-4DD7-B995-C5519FD8427E}"/>
          </ac:spMkLst>
        </pc:spChg>
        <pc:spChg chg="add del mod">
          <ac:chgData name="Collin Morgenroth" userId="S::cmorgenroth1@student.gsu.edu::f86d2005-9629-447e-9afd-6972e17da7bf" providerId="AD" clId="Web-{0BEA5009-3341-4153-A8B9-E69930163B0E}" dt="2020-10-06T21:45:46.442" v="56"/>
          <ac:spMkLst>
            <pc:docMk/>
            <pc:sldMk cId="294979050" sldId="263"/>
            <ac:spMk id="17" creationId="{2C5C648D-18FB-410B-A0F3-C812FF4336CB}"/>
          </ac:spMkLst>
        </pc:spChg>
        <pc:spChg chg="add del mod">
          <ac:chgData name="Collin Morgenroth" userId="S::cmorgenroth1@student.gsu.edu::f86d2005-9629-447e-9afd-6972e17da7bf" providerId="AD" clId="Web-{0BEA5009-3341-4153-A8B9-E69930163B0E}" dt="2020-10-06T21:47:09.895" v="63"/>
          <ac:spMkLst>
            <pc:docMk/>
            <pc:sldMk cId="294979050" sldId="263"/>
            <ac:spMk id="27" creationId="{FFE8A143-A312-4541-98C1-B827A95DF8B1}"/>
          </ac:spMkLst>
        </pc:spChg>
        <pc:graphicFrameChg chg="add del mod ord modGraphic">
          <ac:chgData name="Collin Morgenroth" userId="S::cmorgenroth1@student.gsu.edu::f86d2005-9629-447e-9afd-6972e17da7bf" providerId="AD" clId="Web-{0BEA5009-3341-4153-A8B9-E69930163B0E}" dt="2020-10-06T21:45:21.145" v="55"/>
          <ac:graphicFrameMkLst>
            <pc:docMk/>
            <pc:sldMk cId="294979050" sldId="263"/>
            <ac:graphicFrameMk id="18" creationId="{144B7F22-6C2E-4021-AB92-7039E517D183}"/>
          </ac:graphicFrameMkLst>
        </pc:graphicFrameChg>
        <pc:picChg chg="add del mod">
          <ac:chgData name="Collin Morgenroth" userId="S::cmorgenroth1@student.gsu.edu::f86d2005-9629-447e-9afd-6972e17da7bf" providerId="AD" clId="Web-{0BEA5009-3341-4153-A8B9-E69930163B0E}" dt="2020-10-06T21:46:22.332" v="61"/>
          <ac:picMkLst>
            <pc:docMk/>
            <pc:sldMk cId="294979050" sldId="263"/>
            <ac:picMk id="5" creationId="{97B87081-9893-4CBF-B0B2-4F388674CBFF}"/>
          </ac:picMkLst>
        </pc:picChg>
        <pc:picChg chg="add del mod">
          <ac:chgData name="Collin Morgenroth" userId="S::cmorgenroth1@student.gsu.edu::f86d2005-9629-447e-9afd-6972e17da7bf" providerId="AD" clId="Web-{0BEA5009-3341-4153-A8B9-E69930163B0E}" dt="2020-10-06T21:41:06.194" v="39"/>
          <ac:picMkLst>
            <pc:docMk/>
            <pc:sldMk cId="294979050" sldId="263"/>
            <ac:picMk id="6" creationId="{E75FA056-1E21-40DD-AE00-69776B1AB5C6}"/>
          </ac:picMkLst>
        </pc:picChg>
        <pc:picChg chg="add del">
          <ac:chgData name="Collin Morgenroth" userId="S::cmorgenroth1@student.gsu.edu::f86d2005-9629-447e-9afd-6972e17da7bf" providerId="AD" clId="Web-{0BEA5009-3341-4153-A8B9-E69930163B0E}" dt="2020-10-06T21:46:24.973" v="62"/>
          <ac:picMkLst>
            <pc:docMk/>
            <pc:sldMk cId="294979050" sldId="263"/>
            <ac:picMk id="8" creationId="{AF453C26-CBA9-4C43-81F7-062FB14A4B30}"/>
          </ac:picMkLst>
        </pc:picChg>
        <pc:picChg chg="add del">
          <ac:chgData name="Collin Morgenroth" userId="S::cmorgenroth1@student.gsu.edu::f86d2005-9629-447e-9afd-6972e17da7bf" providerId="AD" clId="Web-{0BEA5009-3341-4153-A8B9-E69930163B0E}" dt="2020-10-06T21:44:38.396" v="48"/>
          <ac:picMkLst>
            <pc:docMk/>
            <pc:sldMk cId="294979050" sldId="263"/>
            <ac:picMk id="9" creationId="{B4C27C56-0172-4EAF-AF4C-05433ADC5041}"/>
          </ac:picMkLst>
        </pc:picChg>
        <pc:picChg chg="add del mod">
          <ac:chgData name="Collin Morgenroth" userId="S::cmorgenroth1@student.gsu.edu::f86d2005-9629-447e-9afd-6972e17da7bf" providerId="AD" clId="Web-{0BEA5009-3341-4153-A8B9-E69930163B0E}" dt="2020-10-06T21:45:09.302" v="52"/>
          <ac:picMkLst>
            <pc:docMk/>
            <pc:sldMk cId="294979050" sldId="263"/>
            <ac:picMk id="15" creationId="{892E270F-E045-4CAC-8962-B7D198FEEFB0}"/>
          </ac:picMkLst>
        </pc:picChg>
        <pc:picChg chg="add mod ord">
          <ac:chgData name="Collin Morgenroth" userId="S::cmorgenroth1@student.gsu.edu::f86d2005-9629-447e-9afd-6972e17da7bf" providerId="AD" clId="Web-{0BEA5009-3341-4153-A8B9-E69930163B0E}" dt="2020-10-06T21:46:17.504" v="60"/>
          <ac:picMkLst>
            <pc:docMk/>
            <pc:sldMk cId="294979050" sldId="263"/>
            <ac:picMk id="25" creationId="{0A06C275-F7E1-4A23-8A18-3CFD5010C22B}"/>
          </ac:picMkLst>
        </pc:picChg>
        <pc:picChg chg="add mod ord">
          <ac:chgData name="Collin Morgenroth" userId="S::cmorgenroth1@student.gsu.edu::f86d2005-9629-447e-9afd-6972e17da7bf" providerId="AD" clId="Web-{0BEA5009-3341-4153-A8B9-E69930163B0E}" dt="2020-10-06T21:47:38.301" v="66"/>
          <ac:picMkLst>
            <pc:docMk/>
            <pc:sldMk cId="294979050" sldId="263"/>
            <ac:picMk id="28" creationId="{C1DEA5E6-991B-4A54-8878-72A7CC9E3371}"/>
          </ac:picMkLst>
        </pc:picChg>
      </pc:sldChg>
      <pc:sldChg chg="addSp delSp modSp new">
        <pc:chgData name="Collin Morgenroth" userId="S::cmorgenroth1@student.gsu.edu::f86d2005-9629-447e-9afd-6972e17da7bf" providerId="AD" clId="Web-{0BEA5009-3341-4153-A8B9-E69930163B0E}" dt="2020-10-06T21:37:33.945" v="18" actId="1076"/>
        <pc:sldMkLst>
          <pc:docMk/>
          <pc:sldMk cId="1962402299" sldId="276"/>
        </pc:sldMkLst>
        <pc:spChg chg="del">
          <ac:chgData name="Collin Morgenroth" userId="S::cmorgenroth1@student.gsu.edu::f86d2005-9629-447e-9afd-6972e17da7bf" providerId="AD" clId="Web-{0BEA5009-3341-4153-A8B9-E69930163B0E}" dt="2020-10-06T21:24:05.293" v="1"/>
          <ac:spMkLst>
            <pc:docMk/>
            <pc:sldMk cId="1962402299" sldId="276"/>
            <ac:spMk id="3" creationId="{39A15BCF-3B42-494F-887B-5783CADFEC2E}"/>
          </ac:spMkLst>
        </pc:spChg>
        <pc:spChg chg="add del mod">
          <ac:chgData name="Collin Morgenroth" userId="S::cmorgenroth1@student.gsu.edu::f86d2005-9629-447e-9afd-6972e17da7bf" providerId="AD" clId="Web-{0BEA5009-3341-4153-A8B9-E69930163B0E}" dt="2020-10-06T21:33:36.431" v="10"/>
          <ac:spMkLst>
            <pc:docMk/>
            <pc:sldMk cId="1962402299" sldId="276"/>
            <ac:spMk id="7" creationId="{3746ED18-AE99-4C47-8A4B-B2F49C1FE3FC}"/>
          </ac:spMkLst>
        </pc:spChg>
        <pc:picChg chg="add del mod ord">
          <ac:chgData name="Collin Morgenroth" userId="S::cmorgenroth1@student.gsu.edu::f86d2005-9629-447e-9afd-6972e17da7bf" providerId="AD" clId="Web-{0BEA5009-3341-4153-A8B9-E69930163B0E}" dt="2020-10-06T21:33:29.368" v="9"/>
          <ac:picMkLst>
            <pc:docMk/>
            <pc:sldMk cId="1962402299" sldId="276"/>
            <ac:picMk id="4" creationId="{60EA4F5D-A71E-454C-AAA3-6A8BF6C0F685}"/>
          </ac:picMkLst>
        </pc:picChg>
        <pc:picChg chg="add del mod">
          <ac:chgData name="Collin Morgenroth" userId="S::cmorgenroth1@student.gsu.edu::f86d2005-9629-447e-9afd-6972e17da7bf" providerId="AD" clId="Web-{0BEA5009-3341-4153-A8B9-E69930163B0E}" dt="2020-10-06T21:33:38.290" v="12"/>
          <ac:picMkLst>
            <pc:docMk/>
            <pc:sldMk cId="1962402299" sldId="276"/>
            <ac:picMk id="5" creationId="{2E2B9387-EF0D-4BE3-B7BD-685D2EBDF147}"/>
          </ac:picMkLst>
        </pc:picChg>
        <pc:picChg chg="add mod">
          <ac:chgData name="Collin Morgenroth" userId="S::cmorgenroth1@student.gsu.edu::f86d2005-9629-447e-9afd-6972e17da7bf" providerId="AD" clId="Web-{0BEA5009-3341-4153-A8B9-E69930163B0E}" dt="2020-10-06T21:35:17.993" v="16" actId="1076"/>
          <ac:picMkLst>
            <pc:docMk/>
            <pc:sldMk cId="1962402299" sldId="276"/>
            <ac:picMk id="8" creationId="{1B71F271-7731-4124-A93D-32B7D039685D}"/>
          </ac:picMkLst>
        </pc:picChg>
        <pc:picChg chg="add mod">
          <ac:chgData name="Collin Morgenroth" userId="S::cmorgenroth1@student.gsu.edu::f86d2005-9629-447e-9afd-6972e17da7bf" providerId="AD" clId="Web-{0BEA5009-3341-4153-A8B9-E69930163B0E}" dt="2020-10-06T21:37:33.945" v="18" actId="1076"/>
          <ac:picMkLst>
            <pc:docMk/>
            <pc:sldMk cId="1962402299" sldId="276"/>
            <ac:picMk id="9" creationId="{DD8C6713-32F3-4C11-9377-09E5B73D55A6}"/>
          </ac:picMkLst>
        </pc:picChg>
      </pc:sldChg>
    </pc:docChg>
  </pc:docChgLst>
  <pc:docChgLst>
    <pc:chgData name="Saqib Hameed" userId="S::shameed1@student.gsu.edu::2ae3d719-96be-4a15-b1eb-09dc644aadc6" providerId="AD" clId="Web-{E987E046-D1C2-4C71-860D-366217B32DE1}"/>
    <pc:docChg chg="modSld">
      <pc:chgData name="Saqib Hameed" userId="S::shameed1@student.gsu.edu::2ae3d719-96be-4a15-b1eb-09dc644aadc6" providerId="AD" clId="Web-{E987E046-D1C2-4C71-860D-366217B32DE1}" dt="2020-10-06T13:36:40.021" v="0"/>
      <pc:docMkLst>
        <pc:docMk/>
      </pc:docMkLst>
      <pc:sldChg chg="addSp delSp modSp">
        <pc:chgData name="Saqib Hameed" userId="S::shameed1@student.gsu.edu::2ae3d719-96be-4a15-b1eb-09dc644aadc6" providerId="AD" clId="Web-{E987E046-D1C2-4C71-860D-366217B32DE1}" dt="2020-10-06T13:36:40.021" v="0"/>
        <pc:sldMkLst>
          <pc:docMk/>
          <pc:sldMk cId="2972788903" sldId="270"/>
        </pc:sldMkLst>
        <pc:spChg chg="del">
          <ac:chgData name="Saqib Hameed" userId="S::shameed1@student.gsu.edu::2ae3d719-96be-4a15-b1eb-09dc644aadc6" providerId="AD" clId="Web-{E987E046-D1C2-4C71-860D-366217B32DE1}" dt="2020-10-06T13:36:40.021" v="0"/>
          <ac:spMkLst>
            <pc:docMk/>
            <pc:sldMk cId="2972788903" sldId="270"/>
            <ac:spMk id="3" creationId="{4E1436FA-D783-4D39-A85B-BBAD7CF42165}"/>
          </ac:spMkLst>
        </pc:spChg>
        <pc:picChg chg="add mod ord modCrop">
          <ac:chgData name="Saqib Hameed" userId="S::shameed1@student.gsu.edu::2ae3d719-96be-4a15-b1eb-09dc644aadc6" providerId="AD" clId="Web-{E987E046-D1C2-4C71-860D-366217B32DE1}" dt="2020-10-06T13:36:40.021" v="0"/>
          <ac:picMkLst>
            <pc:docMk/>
            <pc:sldMk cId="2972788903" sldId="270"/>
            <ac:picMk id="5" creationId="{D697191A-EDD6-4622-9CB6-584CB0D7DB43}"/>
          </ac:picMkLst>
        </pc:picChg>
      </pc:sldChg>
    </pc:docChg>
  </pc:docChgLst>
  <pc:docChgLst>
    <pc:chgData name="Collin Morgenroth" userId="98ab06363c6860e7" providerId="LiveId" clId="{4AE2BB06-A8BE-4B78-B03F-700EA21AC002}"/>
    <pc:docChg chg="undo custSel addSld modSld">
      <pc:chgData name="Collin Morgenroth" userId="98ab06363c6860e7" providerId="LiveId" clId="{4AE2BB06-A8BE-4B78-B03F-700EA21AC002}" dt="2020-10-05T04:45:46.618" v="95" actId="404"/>
      <pc:docMkLst>
        <pc:docMk/>
      </pc:docMkLst>
      <pc:sldChg chg="addSp modSp">
        <pc:chgData name="Collin Morgenroth" userId="98ab06363c6860e7" providerId="LiveId" clId="{4AE2BB06-A8BE-4B78-B03F-700EA21AC002}" dt="2020-10-05T04:45:46.618" v="95" actId="404"/>
        <pc:sldMkLst>
          <pc:docMk/>
          <pc:sldMk cId="1261277715" sldId="257"/>
        </pc:sldMkLst>
        <pc:spChg chg="mod">
          <ac:chgData name="Collin Morgenroth" userId="98ab06363c6860e7" providerId="LiveId" clId="{4AE2BB06-A8BE-4B78-B03F-700EA21AC002}" dt="2020-10-05T04:45:46.618" v="95" actId="404"/>
          <ac:spMkLst>
            <pc:docMk/>
            <pc:sldMk cId="1261277715" sldId="257"/>
            <ac:spMk id="2" creationId="{63787DA2-4418-4C7D-9399-97F5AC5210DD}"/>
          </ac:spMkLst>
        </pc:spChg>
        <pc:spChg chg="mod">
          <ac:chgData name="Collin Morgenroth" userId="98ab06363c6860e7" providerId="LiveId" clId="{4AE2BB06-A8BE-4B78-B03F-700EA21AC002}" dt="2020-10-05T04:44:59.910" v="34" actId="20577"/>
          <ac:spMkLst>
            <pc:docMk/>
            <pc:sldMk cId="1261277715" sldId="257"/>
            <ac:spMk id="3" creationId="{BB7D99E1-62C1-4F97-8CF2-1C3BEF193F3F}"/>
          </ac:spMkLst>
        </pc:spChg>
        <pc:spChg chg="add mod">
          <ac:chgData name="Collin Morgenroth" userId="98ab06363c6860e7" providerId="LiveId" clId="{4AE2BB06-A8BE-4B78-B03F-700EA21AC002}" dt="2020-10-05T04:45:12.346" v="37" actId="1076"/>
          <ac:spMkLst>
            <pc:docMk/>
            <pc:sldMk cId="1261277715" sldId="257"/>
            <ac:spMk id="4" creationId="{90B193FE-3F15-449A-B4BC-BA086706D892}"/>
          </ac:spMkLst>
        </pc:spChg>
        <pc:spChg chg="add mod">
          <ac:chgData name="Collin Morgenroth" userId="98ab06363c6860e7" providerId="LiveId" clId="{4AE2BB06-A8BE-4B78-B03F-700EA21AC002}" dt="2020-10-05T04:45:05.803" v="35" actId="1076"/>
          <ac:spMkLst>
            <pc:docMk/>
            <pc:sldMk cId="1261277715" sldId="257"/>
            <ac:spMk id="7" creationId="{ED011813-A859-4BE9-8C8B-746BD394D2B9}"/>
          </ac:spMkLst>
        </pc:spChg>
      </pc:sldChg>
      <pc:sldChg chg="add">
        <pc:chgData name="Collin Morgenroth" userId="98ab06363c6860e7" providerId="LiveId" clId="{4AE2BB06-A8BE-4B78-B03F-700EA21AC002}" dt="2020-10-05T04:45:17.953" v="38"/>
        <pc:sldMkLst>
          <pc:docMk/>
          <pc:sldMk cId="3770705797" sldId="258"/>
        </pc:sldMkLst>
      </pc:sldChg>
    </pc:docChg>
  </pc:docChgLst>
  <pc:docChgLst>
    <pc:chgData name="Ali Tavakolzadeh" userId="S::atavakolzadeh1@student.gsu.edu::93d8afd1-15a8-4073-9f7e-fb986b97163b" providerId="AD" clId="Web-{8C8A8143-028B-4DFA-B861-259E522FBBBC}"/>
    <pc:docChg chg="modSld">
      <pc:chgData name="Ali Tavakolzadeh" userId="S::atavakolzadeh1@student.gsu.edu::93d8afd1-15a8-4073-9f7e-fb986b97163b" providerId="AD" clId="Web-{8C8A8143-028B-4DFA-B861-259E522FBBBC}" dt="2020-10-06T19:49:30.297" v="136" actId="14100"/>
      <pc:docMkLst>
        <pc:docMk/>
      </pc:docMkLst>
      <pc:sldChg chg="modSp">
        <pc:chgData name="Ali Tavakolzadeh" userId="S::atavakolzadeh1@student.gsu.edu::93d8afd1-15a8-4073-9f7e-fb986b97163b" providerId="AD" clId="Web-{8C8A8143-028B-4DFA-B861-259E522FBBBC}" dt="2020-10-06T19:37:40.928" v="134" actId="20577"/>
        <pc:sldMkLst>
          <pc:docMk/>
          <pc:sldMk cId="4010369084" sldId="269"/>
        </pc:sldMkLst>
        <pc:spChg chg="mod">
          <ac:chgData name="Ali Tavakolzadeh" userId="S::atavakolzadeh1@student.gsu.edu::93d8afd1-15a8-4073-9f7e-fb986b97163b" providerId="AD" clId="Web-{8C8A8143-028B-4DFA-B861-259E522FBBBC}" dt="2020-10-06T19:37:40.928" v="134" actId="20577"/>
          <ac:spMkLst>
            <pc:docMk/>
            <pc:sldMk cId="4010369084" sldId="269"/>
            <ac:spMk id="3" creationId="{FBF60616-B196-478C-A2B0-AAE131CBD0F6}"/>
          </ac:spMkLst>
        </pc:spChg>
      </pc:sldChg>
      <pc:sldChg chg="modSp">
        <pc:chgData name="Ali Tavakolzadeh" userId="S::atavakolzadeh1@student.gsu.edu::93d8afd1-15a8-4073-9f7e-fb986b97163b" providerId="AD" clId="Web-{8C8A8143-028B-4DFA-B861-259E522FBBBC}" dt="2020-10-06T19:49:30.297" v="136" actId="14100"/>
        <pc:sldMkLst>
          <pc:docMk/>
          <pc:sldMk cId="2258223571" sldId="274"/>
        </pc:sldMkLst>
        <pc:picChg chg="mod">
          <ac:chgData name="Ali Tavakolzadeh" userId="S::atavakolzadeh1@student.gsu.edu::93d8afd1-15a8-4073-9f7e-fb986b97163b" providerId="AD" clId="Web-{8C8A8143-028B-4DFA-B861-259E522FBBBC}" dt="2020-10-06T19:49:30.297" v="136" actId="14100"/>
          <ac:picMkLst>
            <pc:docMk/>
            <pc:sldMk cId="2258223571" sldId="274"/>
            <ac:picMk id="5" creationId="{1866E12A-9FEF-4F15-920B-DFF0450B01DF}"/>
          </ac:picMkLst>
        </pc:picChg>
      </pc:sldChg>
    </pc:docChg>
  </pc:docChgLst>
  <pc:docChgLst>
    <pc:chgData name="Ali Tavakolzadeh" userId="93d8afd1-15a8-4073-9f7e-fb986b97163b" providerId="ADAL" clId="{9E6F8148-F0E3-4CA8-8BC3-B1A32A45BA8A}"/>
    <pc:docChg chg="custSel addSld delSld modSld sldOrd">
      <pc:chgData name="Ali Tavakolzadeh" userId="93d8afd1-15a8-4073-9f7e-fb986b97163b" providerId="ADAL" clId="{9E6F8148-F0E3-4CA8-8BC3-B1A32A45BA8A}" dt="2020-10-06T16:22:24.152" v="40"/>
      <pc:docMkLst>
        <pc:docMk/>
      </pc:docMkLst>
      <pc:sldChg chg="delSp delDesignElem">
        <pc:chgData name="Ali Tavakolzadeh" userId="93d8afd1-15a8-4073-9f7e-fb986b97163b" providerId="ADAL" clId="{9E6F8148-F0E3-4CA8-8BC3-B1A32A45BA8A}" dt="2020-10-06T16:21:26.770" v="36"/>
        <pc:sldMkLst>
          <pc:docMk/>
          <pc:sldMk cId="2013326978" sldId="256"/>
        </pc:sldMkLst>
        <pc:spChg chg="del">
          <ac:chgData name="Ali Tavakolzadeh" userId="93d8afd1-15a8-4073-9f7e-fb986b97163b" providerId="ADAL" clId="{9E6F8148-F0E3-4CA8-8BC3-B1A32A45BA8A}" dt="2020-10-06T16:21:26.770" v="36"/>
          <ac:spMkLst>
            <pc:docMk/>
            <pc:sldMk cId="2013326978" sldId="256"/>
            <ac:spMk id="71" creationId="{7CA0DAA6-33B8-4A25-810D-2F4D816FB40E}"/>
          </ac:spMkLst>
        </pc:spChg>
      </pc:sldChg>
      <pc:sldChg chg="delSp delDesignElem">
        <pc:chgData name="Ali Tavakolzadeh" userId="93d8afd1-15a8-4073-9f7e-fb986b97163b" providerId="ADAL" clId="{9E6F8148-F0E3-4CA8-8BC3-B1A32A45BA8A}" dt="2020-10-06T16:21:26.770" v="36"/>
        <pc:sldMkLst>
          <pc:docMk/>
          <pc:sldMk cId="1261277715" sldId="257"/>
        </pc:sldMkLst>
        <pc:spChg chg="del">
          <ac:chgData name="Ali Tavakolzadeh" userId="93d8afd1-15a8-4073-9f7e-fb986b97163b" providerId="ADAL" clId="{9E6F8148-F0E3-4CA8-8BC3-B1A32A45BA8A}" dt="2020-10-06T16:21:26.770" v="36"/>
          <ac:spMkLst>
            <pc:docMk/>
            <pc:sldMk cId="1261277715" sldId="257"/>
            <ac:spMk id="69" creationId="{16C5FA50-8D52-4617-AF91-5C7B1C8352F1}"/>
          </ac:spMkLst>
        </pc:spChg>
        <pc:spChg chg="del">
          <ac:chgData name="Ali Tavakolzadeh" userId="93d8afd1-15a8-4073-9f7e-fb986b97163b" providerId="ADAL" clId="{9E6F8148-F0E3-4CA8-8BC3-B1A32A45BA8A}" dt="2020-10-06T16:21:26.770" v="36"/>
          <ac:spMkLst>
            <pc:docMk/>
            <pc:sldMk cId="1261277715" sldId="257"/>
            <ac:spMk id="70" creationId="{E223798C-12AD-4B0C-A50C-D676347D67CF}"/>
          </ac:spMkLst>
        </pc:spChg>
      </pc:sldChg>
      <pc:sldChg chg="delSp modSp delDesignElem">
        <pc:chgData name="Ali Tavakolzadeh" userId="93d8afd1-15a8-4073-9f7e-fb986b97163b" providerId="ADAL" clId="{9E6F8148-F0E3-4CA8-8BC3-B1A32A45BA8A}" dt="2020-10-06T16:22:24.152" v="40"/>
        <pc:sldMkLst>
          <pc:docMk/>
          <pc:sldMk cId="294979050" sldId="263"/>
        </pc:sldMkLst>
        <pc:spChg chg="del">
          <ac:chgData name="Ali Tavakolzadeh" userId="93d8afd1-15a8-4073-9f7e-fb986b97163b" providerId="ADAL" clId="{9E6F8148-F0E3-4CA8-8BC3-B1A32A45BA8A}" dt="2020-10-06T16:21:26.770" v="36"/>
          <ac:spMkLst>
            <pc:docMk/>
            <pc:sldMk cId="294979050" sldId="263"/>
            <ac:spMk id="28" creationId="{022BDE4A-8A20-4A69-9C5A-581C82036A4D}"/>
          </ac:spMkLst>
        </pc:spChg>
        <pc:picChg chg="mod">
          <ac:chgData name="Ali Tavakolzadeh" userId="93d8afd1-15a8-4073-9f7e-fb986b97163b" providerId="ADAL" clId="{9E6F8148-F0E3-4CA8-8BC3-B1A32A45BA8A}" dt="2020-10-06T16:22:24.152" v="40"/>
          <ac:picMkLst>
            <pc:docMk/>
            <pc:sldMk cId="294979050" sldId="263"/>
            <ac:picMk id="9" creationId="{B4C27C56-0172-4EAF-AF4C-05433ADC5041}"/>
          </ac:picMkLst>
        </pc:picChg>
      </pc:sldChg>
      <pc:sldChg chg="delSp delDesignElem">
        <pc:chgData name="Ali Tavakolzadeh" userId="93d8afd1-15a8-4073-9f7e-fb986b97163b" providerId="ADAL" clId="{9E6F8148-F0E3-4CA8-8BC3-B1A32A45BA8A}" dt="2020-10-06T16:21:26.770" v="36"/>
        <pc:sldMkLst>
          <pc:docMk/>
          <pc:sldMk cId="2176860813" sldId="264"/>
        </pc:sldMkLst>
        <pc:spChg chg="del">
          <ac:chgData name="Ali Tavakolzadeh" userId="93d8afd1-15a8-4073-9f7e-fb986b97163b" providerId="ADAL" clId="{9E6F8148-F0E3-4CA8-8BC3-B1A32A45BA8A}" dt="2020-10-06T16:21:26.770" v="36"/>
          <ac:spMkLst>
            <pc:docMk/>
            <pc:sldMk cId="2176860813" sldId="264"/>
            <ac:spMk id="56" creationId="{1707FC24-6981-43D9-B525-C7832BA22463}"/>
          </ac:spMkLst>
        </pc:spChg>
      </pc:sldChg>
      <pc:sldChg chg="modSp">
        <pc:chgData name="Ali Tavakolzadeh" userId="93d8afd1-15a8-4073-9f7e-fb986b97163b" providerId="ADAL" clId="{9E6F8148-F0E3-4CA8-8BC3-B1A32A45BA8A}" dt="2020-10-06T16:22:24.152" v="40"/>
        <pc:sldMkLst>
          <pc:docMk/>
          <pc:sldMk cId="2210305054" sldId="265"/>
        </pc:sldMkLst>
        <pc:spChg chg="mod">
          <ac:chgData name="Ali Tavakolzadeh" userId="93d8afd1-15a8-4073-9f7e-fb986b97163b" providerId="ADAL" clId="{9E6F8148-F0E3-4CA8-8BC3-B1A32A45BA8A}" dt="2020-10-06T16:22:24.152" v="40"/>
          <ac:spMkLst>
            <pc:docMk/>
            <pc:sldMk cId="2210305054" sldId="265"/>
            <ac:spMk id="2" creationId="{16636810-6FE1-4188-A4F7-7C1520C31984}"/>
          </ac:spMkLst>
        </pc:spChg>
        <pc:picChg chg="mod">
          <ac:chgData name="Ali Tavakolzadeh" userId="93d8afd1-15a8-4073-9f7e-fb986b97163b" providerId="ADAL" clId="{9E6F8148-F0E3-4CA8-8BC3-B1A32A45BA8A}" dt="2020-10-06T16:22:24.152" v="40"/>
          <ac:picMkLst>
            <pc:docMk/>
            <pc:sldMk cId="2210305054" sldId="265"/>
            <ac:picMk id="5" creationId="{559E7960-3D2A-45E2-9A9E-448848561579}"/>
          </ac:picMkLst>
        </pc:picChg>
        <pc:picChg chg="mod">
          <ac:chgData name="Ali Tavakolzadeh" userId="93d8afd1-15a8-4073-9f7e-fb986b97163b" providerId="ADAL" clId="{9E6F8148-F0E3-4CA8-8BC3-B1A32A45BA8A}" dt="2020-10-06T16:22:24.152" v="40"/>
          <ac:picMkLst>
            <pc:docMk/>
            <pc:sldMk cId="2210305054" sldId="265"/>
            <ac:picMk id="6" creationId="{76358F16-B533-4933-8FAB-20A5E1481E36}"/>
          </ac:picMkLst>
        </pc:picChg>
      </pc:sldChg>
      <pc:sldChg chg="delSp delDesignElem">
        <pc:chgData name="Ali Tavakolzadeh" userId="93d8afd1-15a8-4073-9f7e-fb986b97163b" providerId="ADAL" clId="{9E6F8148-F0E3-4CA8-8BC3-B1A32A45BA8A}" dt="2020-10-06T16:21:26.770" v="36"/>
        <pc:sldMkLst>
          <pc:docMk/>
          <pc:sldMk cId="4010369084" sldId="269"/>
        </pc:sldMkLst>
        <pc:spChg chg="del">
          <ac:chgData name="Ali Tavakolzadeh" userId="93d8afd1-15a8-4073-9f7e-fb986b97163b" providerId="ADAL" clId="{9E6F8148-F0E3-4CA8-8BC3-B1A32A45BA8A}" dt="2020-10-06T16:21:26.770" v="36"/>
          <ac:spMkLst>
            <pc:docMk/>
            <pc:sldMk cId="4010369084" sldId="269"/>
            <ac:spMk id="20" creationId="{18873D23-2DCF-4B31-A009-95721C06E8E1}"/>
          </ac:spMkLst>
        </pc:spChg>
        <pc:spChg chg="del">
          <ac:chgData name="Ali Tavakolzadeh" userId="93d8afd1-15a8-4073-9f7e-fb986b97163b" providerId="ADAL" clId="{9E6F8148-F0E3-4CA8-8BC3-B1A32A45BA8A}" dt="2020-10-06T16:21:26.770" v="36"/>
          <ac:spMkLst>
            <pc:docMk/>
            <pc:sldMk cId="4010369084" sldId="269"/>
            <ac:spMk id="22" creationId="{C13EF075-D4EF-4929-ADBC-91B27DA19955}"/>
          </ac:spMkLst>
        </pc:spChg>
        <pc:grpChg chg="del">
          <ac:chgData name="Ali Tavakolzadeh" userId="93d8afd1-15a8-4073-9f7e-fb986b97163b" providerId="ADAL" clId="{9E6F8148-F0E3-4CA8-8BC3-B1A32A45BA8A}" dt="2020-10-06T16:21:26.770" v="36"/>
          <ac:grpSpMkLst>
            <pc:docMk/>
            <pc:sldMk cId="4010369084" sldId="269"/>
            <ac:grpSpMk id="24" creationId="{DAA26DFA-AAB2-4973-9C17-16D587C7B198}"/>
          </ac:grpSpMkLst>
        </pc:grpChg>
      </pc:sldChg>
      <pc:sldChg chg="delSp delDesignElem">
        <pc:chgData name="Ali Tavakolzadeh" userId="93d8afd1-15a8-4073-9f7e-fb986b97163b" providerId="ADAL" clId="{9E6F8148-F0E3-4CA8-8BC3-B1A32A45BA8A}" dt="2020-10-06T16:21:26.770" v="36"/>
        <pc:sldMkLst>
          <pc:docMk/>
          <pc:sldMk cId="697994960" sldId="271"/>
        </pc:sldMkLst>
        <pc:spChg chg="del">
          <ac:chgData name="Ali Tavakolzadeh" userId="93d8afd1-15a8-4073-9f7e-fb986b97163b" providerId="ADAL" clId="{9E6F8148-F0E3-4CA8-8BC3-B1A32A45BA8A}" dt="2020-10-06T16:21:26.770" v="36"/>
          <ac:spMkLst>
            <pc:docMk/>
            <pc:sldMk cId="697994960" sldId="271"/>
            <ac:spMk id="45" creationId="{E972DE0D-2E53-4159-ABD3-C601524262C2}"/>
          </ac:spMkLst>
        </pc:spChg>
        <pc:spChg chg="del">
          <ac:chgData name="Ali Tavakolzadeh" userId="93d8afd1-15a8-4073-9f7e-fb986b97163b" providerId="ADAL" clId="{9E6F8148-F0E3-4CA8-8BC3-B1A32A45BA8A}" dt="2020-10-06T16:21:26.770" v="36"/>
          <ac:spMkLst>
            <pc:docMk/>
            <pc:sldMk cId="697994960" sldId="271"/>
            <ac:spMk id="55" creationId="{48CAE4AE-A9DF-45AF-9A9C-1712BC63418E}"/>
          </ac:spMkLst>
        </pc:spChg>
        <pc:grpChg chg="del">
          <ac:chgData name="Ali Tavakolzadeh" userId="93d8afd1-15a8-4073-9f7e-fb986b97163b" providerId="ADAL" clId="{9E6F8148-F0E3-4CA8-8BC3-B1A32A45BA8A}" dt="2020-10-06T16:21:26.770" v="36"/>
          <ac:grpSpMkLst>
            <pc:docMk/>
            <pc:sldMk cId="697994960" sldId="271"/>
            <ac:grpSpMk id="56" creationId="{6C272060-BC98-4C91-A58F-4DFEC566CF7F}"/>
          </ac:grpSpMkLst>
        </pc:grpChg>
      </pc:sldChg>
      <pc:sldChg chg="addSp delSp modSp del mod ord">
        <pc:chgData name="Ali Tavakolzadeh" userId="93d8afd1-15a8-4073-9f7e-fb986b97163b" providerId="ADAL" clId="{9E6F8148-F0E3-4CA8-8BC3-B1A32A45BA8A}" dt="2020-10-06T16:21:03.439" v="27" actId="1076"/>
        <pc:sldMkLst>
          <pc:docMk/>
          <pc:sldMk cId="448390899" sldId="272"/>
        </pc:sldMkLst>
        <pc:spChg chg="del">
          <ac:chgData name="Ali Tavakolzadeh" userId="93d8afd1-15a8-4073-9f7e-fb986b97163b" providerId="ADAL" clId="{9E6F8148-F0E3-4CA8-8BC3-B1A32A45BA8A}" dt="2020-10-06T16:20:04.627" v="10" actId="478"/>
          <ac:spMkLst>
            <pc:docMk/>
            <pc:sldMk cId="448390899" sldId="272"/>
            <ac:spMk id="2" creationId="{210858DA-CC3A-42B4-960A-F058C5446D8C}"/>
          </ac:spMkLst>
        </pc:spChg>
        <pc:spChg chg="del">
          <ac:chgData name="Ali Tavakolzadeh" userId="93d8afd1-15a8-4073-9f7e-fb986b97163b" providerId="ADAL" clId="{9E6F8148-F0E3-4CA8-8BC3-B1A32A45BA8A}" dt="2020-10-06T16:18:27.305" v="5" actId="931"/>
          <ac:spMkLst>
            <pc:docMk/>
            <pc:sldMk cId="448390899" sldId="272"/>
            <ac:spMk id="6" creationId="{4A8109BA-A0FF-459E-AE31-3B1012425861}"/>
          </ac:spMkLst>
        </pc:spChg>
        <pc:picChg chg="add mod">
          <ac:chgData name="Ali Tavakolzadeh" userId="93d8afd1-15a8-4073-9f7e-fb986b97163b" providerId="ADAL" clId="{9E6F8148-F0E3-4CA8-8BC3-B1A32A45BA8A}" dt="2020-10-06T16:21:03.439" v="27" actId="1076"/>
          <ac:picMkLst>
            <pc:docMk/>
            <pc:sldMk cId="448390899" sldId="272"/>
            <ac:picMk id="4" creationId="{A0983C65-0B5F-44F8-81B2-7985A5C3FA9B}"/>
          </ac:picMkLst>
        </pc:picChg>
      </pc:sldChg>
      <pc:sldChg chg="addSp delSp modSp del">
        <pc:chgData name="Ali Tavakolzadeh" userId="93d8afd1-15a8-4073-9f7e-fb986b97163b" providerId="ADAL" clId="{9E6F8148-F0E3-4CA8-8BC3-B1A32A45BA8A}" dt="2020-10-06T16:18:20.004" v="4" actId="47"/>
        <pc:sldMkLst>
          <pc:docMk/>
          <pc:sldMk cId="1421987335" sldId="273"/>
        </pc:sldMkLst>
        <pc:spChg chg="del">
          <ac:chgData name="Ali Tavakolzadeh" userId="93d8afd1-15a8-4073-9f7e-fb986b97163b" providerId="ADAL" clId="{9E6F8148-F0E3-4CA8-8BC3-B1A32A45BA8A}" dt="2020-10-06T16:17:46.147" v="3" actId="931"/>
          <ac:spMkLst>
            <pc:docMk/>
            <pc:sldMk cId="1421987335" sldId="273"/>
            <ac:spMk id="3" creationId="{A010101C-16FA-4852-A150-DF95372CE0BC}"/>
          </ac:spMkLst>
        </pc:spChg>
        <pc:picChg chg="add mod">
          <ac:chgData name="Ali Tavakolzadeh" userId="93d8afd1-15a8-4073-9f7e-fb986b97163b" providerId="ADAL" clId="{9E6F8148-F0E3-4CA8-8BC3-B1A32A45BA8A}" dt="2020-10-06T16:17:46.147" v="3" actId="931"/>
          <ac:picMkLst>
            <pc:docMk/>
            <pc:sldMk cId="1421987335" sldId="273"/>
            <ac:picMk id="5" creationId="{16A5BD8A-DEDB-49F4-87BD-40416EDEBC33}"/>
          </ac:picMkLst>
        </pc:picChg>
      </pc:sldChg>
      <pc:sldChg chg="addSp delSp modSp mod">
        <pc:chgData name="Ali Tavakolzadeh" userId="93d8afd1-15a8-4073-9f7e-fb986b97163b" providerId="ADAL" clId="{9E6F8148-F0E3-4CA8-8BC3-B1A32A45BA8A}" dt="2020-10-06T16:22:24.152" v="40"/>
        <pc:sldMkLst>
          <pc:docMk/>
          <pc:sldMk cId="2258223571" sldId="274"/>
        </pc:sldMkLst>
        <pc:spChg chg="mod">
          <ac:chgData name="Ali Tavakolzadeh" userId="93d8afd1-15a8-4073-9f7e-fb986b97163b" providerId="ADAL" clId="{9E6F8148-F0E3-4CA8-8BC3-B1A32A45BA8A}" dt="2020-10-06T16:22:24.152" v="40"/>
          <ac:spMkLst>
            <pc:docMk/>
            <pc:sldMk cId="2258223571" sldId="274"/>
            <ac:spMk id="2" creationId="{87E56750-446E-4ED6-9B2C-6C8429EC63A6}"/>
          </ac:spMkLst>
        </pc:spChg>
        <pc:spChg chg="del">
          <ac:chgData name="Ali Tavakolzadeh" userId="93d8afd1-15a8-4073-9f7e-fb986b97163b" providerId="ADAL" clId="{9E6F8148-F0E3-4CA8-8BC3-B1A32A45BA8A}" dt="2020-10-06T16:19:20.256" v="7" actId="931"/>
          <ac:spMkLst>
            <pc:docMk/>
            <pc:sldMk cId="2258223571" sldId="274"/>
            <ac:spMk id="3" creationId="{878B3EA7-30EE-4E33-93FA-3F2285EBBB20}"/>
          </ac:spMkLst>
        </pc:spChg>
        <pc:picChg chg="add mod">
          <ac:chgData name="Ali Tavakolzadeh" userId="93d8afd1-15a8-4073-9f7e-fb986b97163b" providerId="ADAL" clId="{9E6F8148-F0E3-4CA8-8BC3-B1A32A45BA8A}" dt="2020-10-06T16:22:24.152" v="40"/>
          <ac:picMkLst>
            <pc:docMk/>
            <pc:sldMk cId="2258223571" sldId="274"/>
            <ac:picMk id="5" creationId="{1866E12A-9FEF-4F15-920B-DFF0450B01DF}"/>
          </ac:picMkLst>
        </pc:picChg>
      </pc:sldChg>
      <pc:sldChg chg="addSp delSp modSp new mod">
        <pc:chgData name="Ali Tavakolzadeh" userId="93d8afd1-15a8-4073-9f7e-fb986b97163b" providerId="ADAL" clId="{9E6F8148-F0E3-4CA8-8BC3-B1A32A45BA8A}" dt="2020-10-06T16:22:03.223" v="38" actId="14100"/>
        <pc:sldMkLst>
          <pc:docMk/>
          <pc:sldMk cId="990738386" sldId="275"/>
        </pc:sldMkLst>
        <pc:spChg chg="del">
          <ac:chgData name="Ali Tavakolzadeh" userId="93d8afd1-15a8-4073-9f7e-fb986b97163b" providerId="ADAL" clId="{9E6F8148-F0E3-4CA8-8BC3-B1A32A45BA8A}" dt="2020-10-06T16:20:33.361" v="20" actId="478"/>
          <ac:spMkLst>
            <pc:docMk/>
            <pc:sldMk cId="990738386" sldId="275"/>
            <ac:spMk id="2" creationId="{D6197688-8976-436B-96F4-ECAEF9AE7065}"/>
          </ac:spMkLst>
        </pc:spChg>
        <pc:spChg chg="del">
          <ac:chgData name="Ali Tavakolzadeh" userId="93d8afd1-15a8-4073-9f7e-fb986b97163b" providerId="ADAL" clId="{9E6F8148-F0E3-4CA8-8BC3-B1A32A45BA8A}" dt="2020-10-06T16:19:02.932" v="6" actId="931"/>
          <ac:spMkLst>
            <pc:docMk/>
            <pc:sldMk cId="990738386" sldId="275"/>
            <ac:spMk id="3" creationId="{A07ABA04-09DE-432C-90A7-E283BD633549}"/>
          </ac:spMkLst>
        </pc:spChg>
        <pc:picChg chg="add mod">
          <ac:chgData name="Ali Tavakolzadeh" userId="93d8afd1-15a8-4073-9f7e-fb986b97163b" providerId="ADAL" clId="{9E6F8148-F0E3-4CA8-8BC3-B1A32A45BA8A}" dt="2020-10-06T16:22:03.223" v="38" actId="14100"/>
          <ac:picMkLst>
            <pc:docMk/>
            <pc:sldMk cId="990738386" sldId="275"/>
            <ac:picMk id="5" creationId="{1FA81FA7-2F71-47B8-AA93-B9BF425E00BA}"/>
          </ac:picMkLst>
        </pc:picChg>
      </pc:sldChg>
    </pc:docChg>
  </pc:docChgLst>
  <pc:docChgLst>
    <pc:chgData name="Ali Tavakolzadeh" userId="S::atavakolzadeh1@student.gsu.edu::93d8afd1-15a8-4073-9f7e-fb986b97163b" providerId="AD" clId="Web-{2E8EB456-BFFF-4FA7-A8E9-8CBF6BD95B43}"/>
    <pc:docChg chg="addSld modSld sldOrd">
      <pc:chgData name="Ali Tavakolzadeh" userId="S::atavakolzadeh1@student.gsu.edu::93d8afd1-15a8-4073-9f7e-fb986b97163b" providerId="AD" clId="Web-{2E8EB456-BFFF-4FA7-A8E9-8CBF6BD95B43}" dt="2020-10-05T18:18:58.626" v="21"/>
      <pc:docMkLst>
        <pc:docMk/>
      </pc:docMkLst>
      <pc:sldChg chg="addSp modSp ord">
        <pc:chgData name="Ali Tavakolzadeh" userId="S::atavakolzadeh1@student.gsu.edu::93d8afd1-15a8-4073-9f7e-fb986b97163b" providerId="AD" clId="Web-{2E8EB456-BFFF-4FA7-A8E9-8CBF6BD95B43}" dt="2020-10-05T18:18:58.626" v="21"/>
        <pc:sldMkLst>
          <pc:docMk/>
          <pc:sldMk cId="3770705797" sldId="258"/>
        </pc:sldMkLst>
        <pc:picChg chg="add mod">
          <ac:chgData name="Ali Tavakolzadeh" userId="S::atavakolzadeh1@student.gsu.edu::93d8afd1-15a8-4073-9f7e-fb986b97163b" providerId="AD" clId="Web-{2E8EB456-BFFF-4FA7-A8E9-8CBF6BD95B43}" dt="2020-10-05T18:17:39.655" v="3" actId="1076"/>
          <ac:picMkLst>
            <pc:docMk/>
            <pc:sldMk cId="3770705797" sldId="258"/>
            <ac:picMk id="2" creationId="{90EA7A66-E56D-4AF2-9407-52FCC8D0F670}"/>
          </ac:picMkLst>
        </pc:picChg>
      </pc:sldChg>
      <pc:sldChg chg="ord">
        <pc:chgData name="Ali Tavakolzadeh" userId="S::atavakolzadeh1@student.gsu.edu::93d8afd1-15a8-4073-9f7e-fb986b97163b" providerId="AD" clId="Web-{2E8EB456-BFFF-4FA7-A8E9-8CBF6BD95B43}" dt="2020-10-05T18:18:26.297" v="12"/>
        <pc:sldMkLst>
          <pc:docMk/>
          <pc:sldMk cId="3146091354" sldId="259"/>
        </pc:sldMkLst>
      </pc:sldChg>
      <pc:sldChg chg="addSp delSp modSp mod setBg">
        <pc:chgData name="Ali Tavakolzadeh" userId="S::atavakolzadeh1@student.gsu.edu::93d8afd1-15a8-4073-9f7e-fb986b97163b" providerId="AD" clId="Web-{2E8EB456-BFFF-4FA7-A8E9-8CBF6BD95B43}" dt="2020-10-05T18:18:00.811" v="10"/>
        <pc:sldMkLst>
          <pc:docMk/>
          <pc:sldMk cId="1338581379" sldId="260"/>
        </pc:sldMkLst>
        <pc:spChg chg="add del">
          <ac:chgData name="Ali Tavakolzadeh" userId="S::atavakolzadeh1@student.gsu.edu::93d8afd1-15a8-4073-9f7e-fb986b97163b" providerId="AD" clId="Web-{2E8EB456-BFFF-4FA7-A8E9-8CBF6BD95B43}" dt="2020-10-05T18:18:00.811" v="10"/>
          <ac:spMkLst>
            <pc:docMk/>
            <pc:sldMk cId="1338581379" sldId="260"/>
            <ac:spMk id="2" creationId="{4294500E-5BC3-48FE-B620-255FCAB0CEE3}"/>
          </ac:spMkLst>
        </pc:spChg>
        <pc:spChg chg="del">
          <ac:chgData name="Ali Tavakolzadeh" userId="S::atavakolzadeh1@student.gsu.edu::93d8afd1-15a8-4073-9f7e-fb986b97163b" providerId="AD" clId="Web-{2E8EB456-BFFF-4FA7-A8E9-8CBF6BD95B43}" dt="2020-10-05T18:17:50.061" v="4"/>
          <ac:spMkLst>
            <pc:docMk/>
            <pc:sldMk cId="1338581379" sldId="260"/>
            <ac:spMk id="3" creationId="{E543A6BA-E1CD-4712-8683-26DEEEDAE667}"/>
          </ac:spMkLst>
        </pc:spChg>
        <pc:spChg chg="add">
          <ac:chgData name="Ali Tavakolzadeh" userId="S::atavakolzadeh1@student.gsu.edu::93d8afd1-15a8-4073-9f7e-fb986b97163b" providerId="AD" clId="Web-{2E8EB456-BFFF-4FA7-A8E9-8CBF6BD95B43}" dt="2020-10-05T18:18:00.811" v="10"/>
          <ac:spMkLst>
            <pc:docMk/>
            <pc:sldMk cId="1338581379" sldId="260"/>
            <ac:spMk id="6" creationId="{940F20C4-574D-4AD1-A244-96E69925EC90}"/>
          </ac:spMkLst>
        </pc:spChg>
        <pc:spChg chg="add del">
          <ac:chgData name="Ali Tavakolzadeh" userId="S::atavakolzadeh1@student.gsu.edu::93d8afd1-15a8-4073-9f7e-fb986b97163b" providerId="AD" clId="Web-{2E8EB456-BFFF-4FA7-A8E9-8CBF6BD95B43}" dt="2020-10-05T18:18:00.796" v="9"/>
          <ac:spMkLst>
            <pc:docMk/>
            <pc:sldMk cId="1338581379" sldId="260"/>
            <ac:spMk id="9" creationId="{B670DBD5-770C-4383-9F54-5B86E86BD5BB}"/>
          </ac:spMkLst>
        </pc:spChg>
        <pc:grpChg chg="add">
          <ac:chgData name="Ali Tavakolzadeh" userId="S::atavakolzadeh1@student.gsu.edu::93d8afd1-15a8-4073-9f7e-fb986b97163b" providerId="AD" clId="Web-{2E8EB456-BFFF-4FA7-A8E9-8CBF6BD95B43}" dt="2020-10-05T18:18:00.811" v="10"/>
          <ac:grpSpMkLst>
            <pc:docMk/>
            <pc:sldMk cId="1338581379" sldId="260"/>
            <ac:grpSpMk id="11" creationId="{9A7CC453-6F47-4427-B67D-37E65A92C553}"/>
          </ac:grpSpMkLst>
        </pc:grpChg>
        <pc:picChg chg="add mod ord">
          <ac:chgData name="Ali Tavakolzadeh" userId="S::atavakolzadeh1@student.gsu.edu::93d8afd1-15a8-4073-9f7e-fb986b97163b" providerId="AD" clId="Web-{2E8EB456-BFFF-4FA7-A8E9-8CBF6BD95B43}" dt="2020-10-05T18:18:00.811" v="10"/>
          <ac:picMkLst>
            <pc:docMk/>
            <pc:sldMk cId="1338581379" sldId="260"/>
            <ac:picMk id="4" creationId="{B4A1B7D1-1627-43A3-8D94-8C17B56AE0FD}"/>
          </ac:picMkLst>
        </pc:picChg>
      </pc:sldChg>
      <pc:sldChg chg="addSp delSp modSp new mod setBg">
        <pc:chgData name="Ali Tavakolzadeh" userId="S::atavakolzadeh1@student.gsu.edu::93d8afd1-15a8-4073-9f7e-fb986b97163b" providerId="AD" clId="Web-{2E8EB456-BFFF-4FA7-A8E9-8CBF6BD95B43}" dt="2020-10-05T18:18:52.641" v="20"/>
        <pc:sldMkLst>
          <pc:docMk/>
          <pc:sldMk cId="4070440946" sldId="261"/>
        </pc:sldMkLst>
        <pc:spChg chg="add del mod">
          <ac:chgData name="Ali Tavakolzadeh" userId="S::atavakolzadeh1@student.gsu.edu::93d8afd1-15a8-4073-9f7e-fb986b97163b" providerId="AD" clId="Web-{2E8EB456-BFFF-4FA7-A8E9-8CBF6BD95B43}" dt="2020-10-05T18:18:52.641" v="20"/>
          <ac:spMkLst>
            <pc:docMk/>
            <pc:sldMk cId="4070440946" sldId="261"/>
            <ac:spMk id="2" creationId="{2558092A-AF6A-4DDD-A81F-D4DB3CC65693}"/>
          </ac:spMkLst>
        </pc:spChg>
        <pc:spChg chg="del">
          <ac:chgData name="Ali Tavakolzadeh" userId="S::atavakolzadeh1@student.gsu.edu::93d8afd1-15a8-4073-9f7e-fb986b97163b" providerId="AD" clId="Web-{2E8EB456-BFFF-4FA7-A8E9-8CBF6BD95B43}" dt="2020-10-05T18:18:35.875" v="13"/>
          <ac:spMkLst>
            <pc:docMk/>
            <pc:sldMk cId="4070440946" sldId="261"/>
            <ac:spMk id="3" creationId="{4287E0A1-24FB-48AB-8DEC-FC76967EAF94}"/>
          </ac:spMkLst>
        </pc:spChg>
        <pc:spChg chg="add del">
          <ac:chgData name="Ali Tavakolzadeh" userId="S::atavakolzadeh1@student.gsu.edu::93d8afd1-15a8-4073-9f7e-fb986b97163b" providerId="AD" clId="Web-{2E8EB456-BFFF-4FA7-A8E9-8CBF6BD95B43}" dt="2020-10-05T18:18:52.641" v="20"/>
          <ac:spMkLst>
            <pc:docMk/>
            <pc:sldMk cId="4070440946" sldId="261"/>
            <ac:spMk id="4" creationId="{57111259-4F05-4521-924D-0A0D01D81526}"/>
          </ac:spMkLst>
        </pc:spChg>
        <pc:spChg chg="add del">
          <ac:chgData name="Ali Tavakolzadeh" userId="S::atavakolzadeh1@student.gsu.edu::93d8afd1-15a8-4073-9f7e-fb986b97163b" providerId="AD" clId="Web-{2E8EB456-BFFF-4FA7-A8E9-8CBF6BD95B43}" dt="2020-10-05T18:18:52.641" v="19"/>
          <ac:spMkLst>
            <pc:docMk/>
            <pc:sldMk cId="4070440946" sldId="261"/>
            <ac:spMk id="7" creationId="{C475749F-F487-4EFB-ABC7-C1359590EB76}"/>
          </ac:spMkLst>
        </pc:spChg>
        <pc:spChg chg="add">
          <ac:chgData name="Ali Tavakolzadeh" userId="S::atavakolzadeh1@student.gsu.edu::93d8afd1-15a8-4073-9f7e-fb986b97163b" providerId="AD" clId="Web-{2E8EB456-BFFF-4FA7-A8E9-8CBF6BD95B43}" dt="2020-10-05T18:18:52.641" v="20"/>
          <ac:spMkLst>
            <pc:docMk/>
            <pc:sldMk cId="4070440946" sldId="261"/>
            <ac:spMk id="8" creationId="{7EBFDB7D-DD97-44CE-AFFB-458781A3DB9B}"/>
          </ac:spMkLst>
        </pc:spChg>
        <pc:spChg chg="add del">
          <ac:chgData name="Ali Tavakolzadeh" userId="S::atavakolzadeh1@student.gsu.edu::93d8afd1-15a8-4073-9f7e-fb986b97163b" providerId="AD" clId="Web-{2E8EB456-BFFF-4FA7-A8E9-8CBF6BD95B43}" dt="2020-10-05T18:18:47.735" v="17"/>
          <ac:spMkLst>
            <pc:docMk/>
            <pc:sldMk cId="4070440946" sldId="261"/>
            <ac:spMk id="10" creationId="{E5093ECC-8BEB-4546-A80D-0B48876623DE}"/>
          </ac:spMkLst>
        </pc:spChg>
        <pc:spChg chg="add">
          <ac:chgData name="Ali Tavakolzadeh" userId="S::atavakolzadeh1@student.gsu.edu::93d8afd1-15a8-4073-9f7e-fb986b97163b" providerId="AD" clId="Web-{2E8EB456-BFFF-4FA7-A8E9-8CBF6BD95B43}" dt="2020-10-05T18:18:52.641" v="20"/>
          <ac:spMkLst>
            <pc:docMk/>
            <pc:sldMk cId="4070440946" sldId="261"/>
            <ac:spMk id="12" creationId="{50F864A1-23CF-4954-887F-3C4458622A68}"/>
          </ac:spMkLst>
        </pc:spChg>
        <pc:spChg chg="add">
          <ac:chgData name="Ali Tavakolzadeh" userId="S::atavakolzadeh1@student.gsu.edu::93d8afd1-15a8-4073-9f7e-fb986b97163b" providerId="AD" clId="Web-{2E8EB456-BFFF-4FA7-A8E9-8CBF6BD95B43}" dt="2020-10-05T18:18:52.641" v="20"/>
          <ac:spMkLst>
            <pc:docMk/>
            <pc:sldMk cId="4070440946" sldId="261"/>
            <ac:spMk id="14" creationId="{8D313E8C-7457-407E-BDA5-EACA44D38247}"/>
          </ac:spMkLst>
        </pc:spChg>
        <pc:picChg chg="add mod ord modCrop">
          <ac:chgData name="Ali Tavakolzadeh" userId="S::atavakolzadeh1@student.gsu.edu::93d8afd1-15a8-4073-9f7e-fb986b97163b" providerId="AD" clId="Web-{2E8EB456-BFFF-4FA7-A8E9-8CBF6BD95B43}" dt="2020-10-05T18:18:52.641" v="20"/>
          <ac:picMkLst>
            <pc:docMk/>
            <pc:sldMk cId="4070440946" sldId="261"/>
            <ac:picMk id="5" creationId="{998076BE-6C25-4494-9E15-F01D532F6C11}"/>
          </ac:picMkLst>
        </pc:picChg>
      </pc:sldChg>
    </pc:docChg>
  </pc:docChgLst>
  <pc:docChgLst>
    <pc:chgData name="Ali Tavakolzadeh" userId="S::atavakolzadeh1@student.gsu.edu::93d8afd1-15a8-4073-9f7e-fb986b97163b" providerId="AD" clId="Web-{36592FE6-838A-4DC5-A575-6DBA9B993551}"/>
    <pc:docChg chg="modSld">
      <pc:chgData name="Ali Tavakolzadeh" userId="S::atavakolzadeh1@student.gsu.edu::93d8afd1-15a8-4073-9f7e-fb986b97163b" providerId="AD" clId="Web-{36592FE6-838A-4DC5-A575-6DBA9B993551}" dt="2020-10-05T16:32:58.283" v="3"/>
      <pc:docMkLst>
        <pc:docMk/>
      </pc:docMkLst>
      <pc:sldChg chg="addSp delSp modSp mod setBg">
        <pc:chgData name="Ali Tavakolzadeh" userId="S::atavakolzadeh1@student.gsu.edu::93d8afd1-15a8-4073-9f7e-fb986b97163b" providerId="AD" clId="Web-{36592FE6-838A-4DC5-A575-6DBA9B993551}" dt="2020-10-05T16:32:58.283" v="3"/>
        <pc:sldMkLst>
          <pc:docMk/>
          <pc:sldMk cId="3770705797" sldId="258"/>
        </pc:sldMkLst>
        <pc:spChg chg="add del">
          <ac:chgData name="Ali Tavakolzadeh" userId="S::atavakolzadeh1@student.gsu.edu::93d8afd1-15a8-4073-9f7e-fb986b97163b" providerId="AD" clId="Web-{36592FE6-838A-4DC5-A575-6DBA9B993551}" dt="2020-10-05T16:32:58.283" v="3"/>
          <ac:spMkLst>
            <pc:docMk/>
            <pc:sldMk cId="3770705797" sldId="258"/>
            <ac:spMk id="2" creationId="{18F821AB-69F5-478F-8D01-15F33A9419FE}"/>
          </ac:spMkLst>
        </pc:spChg>
        <pc:spChg chg="del">
          <ac:chgData name="Ali Tavakolzadeh" userId="S::atavakolzadeh1@student.gsu.edu::93d8afd1-15a8-4073-9f7e-fb986b97163b" providerId="AD" clId="Web-{36592FE6-838A-4DC5-A575-6DBA9B993551}" dt="2020-10-05T16:32:34.111" v="0"/>
          <ac:spMkLst>
            <pc:docMk/>
            <pc:sldMk cId="3770705797" sldId="258"/>
            <ac:spMk id="3" creationId="{E8489283-5A74-419C-878B-93A7478A6818}"/>
          </ac:spMkLst>
        </pc:spChg>
        <pc:spChg chg="add">
          <ac:chgData name="Ali Tavakolzadeh" userId="S::atavakolzadeh1@student.gsu.edu::93d8afd1-15a8-4073-9f7e-fb986b97163b" providerId="AD" clId="Web-{36592FE6-838A-4DC5-A575-6DBA9B993551}" dt="2020-10-05T16:32:58.283" v="3"/>
          <ac:spMkLst>
            <pc:docMk/>
            <pc:sldMk cId="3770705797" sldId="258"/>
            <ac:spMk id="6" creationId="{7EBFDB7D-DD97-44CE-AFFB-458781A3DB9B}"/>
          </ac:spMkLst>
        </pc:spChg>
        <pc:spChg chg="add">
          <ac:chgData name="Ali Tavakolzadeh" userId="S::atavakolzadeh1@student.gsu.edu::93d8afd1-15a8-4073-9f7e-fb986b97163b" providerId="AD" clId="Web-{36592FE6-838A-4DC5-A575-6DBA9B993551}" dt="2020-10-05T16:32:58.283" v="3"/>
          <ac:spMkLst>
            <pc:docMk/>
            <pc:sldMk cId="3770705797" sldId="258"/>
            <ac:spMk id="7" creationId="{50F864A1-23CF-4954-887F-3C4458622A68}"/>
          </ac:spMkLst>
        </pc:spChg>
        <pc:spChg chg="add">
          <ac:chgData name="Ali Tavakolzadeh" userId="S::atavakolzadeh1@student.gsu.edu::93d8afd1-15a8-4073-9f7e-fb986b97163b" providerId="AD" clId="Web-{36592FE6-838A-4DC5-A575-6DBA9B993551}" dt="2020-10-05T16:32:58.283" v="3"/>
          <ac:spMkLst>
            <pc:docMk/>
            <pc:sldMk cId="3770705797" sldId="258"/>
            <ac:spMk id="8" creationId="{8D313E8C-7457-407E-BDA5-EACA44D38247}"/>
          </ac:spMkLst>
        </pc:spChg>
        <pc:spChg chg="add del">
          <ac:chgData name="Ali Tavakolzadeh" userId="S::atavakolzadeh1@student.gsu.edu::93d8afd1-15a8-4073-9f7e-fb986b97163b" providerId="AD" clId="Web-{36592FE6-838A-4DC5-A575-6DBA9B993551}" dt="2020-10-05T16:32:58.268" v="2"/>
          <ac:spMkLst>
            <pc:docMk/>
            <pc:sldMk cId="3770705797" sldId="258"/>
            <ac:spMk id="9" creationId="{46D6306C-ED4F-4AAE-B4A5-EEA6AFAD726E}"/>
          </ac:spMkLst>
        </pc:spChg>
        <pc:spChg chg="add del">
          <ac:chgData name="Ali Tavakolzadeh" userId="S::atavakolzadeh1@student.gsu.edu::93d8afd1-15a8-4073-9f7e-fb986b97163b" providerId="AD" clId="Web-{36592FE6-838A-4DC5-A575-6DBA9B993551}" dt="2020-10-05T16:32:58.268" v="2"/>
          <ac:spMkLst>
            <pc:docMk/>
            <pc:sldMk cId="3770705797" sldId="258"/>
            <ac:spMk id="11" creationId="{0EC5361D-F897-4856-B945-0455A365EB24}"/>
          </ac:spMkLst>
        </pc:spChg>
        <pc:spChg chg="add del">
          <ac:chgData name="Ali Tavakolzadeh" userId="S::atavakolzadeh1@student.gsu.edu::93d8afd1-15a8-4073-9f7e-fb986b97163b" providerId="AD" clId="Web-{36592FE6-838A-4DC5-A575-6DBA9B993551}" dt="2020-10-05T16:32:58.268" v="2"/>
          <ac:spMkLst>
            <pc:docMk/>
            <pc:sldMk cId="3770705797" sldId="258"/>
            <ac:spMk id="13" creationId="{4508C0C5-2268-42B5-B3C8-4D0899E05F8C}"/>
          </ac:spMkLst>
        </pc:spChg>
        <pc:spChg chg="add del">
          <ac:chgData name="Ali Tavakolzadeh" userId="S::atavakolzadeh1@student.gsu.edu::93d8afd1-15a8-4073-9f7e-fb986b97163b" providerId="AD" clId="Web-{36592FE6-838A-4DC5-A575-6DBA9B993551}" dt="2020-10-05T16:32:58.268" v="2"/>
          <ac:spMkLst>
            <pc:docMk/>
            <pc:sldMk cId="3770705797" sldId="258"/>
            <ac:spMk id="15" creationId="{141ACBDB-38F8-4B34-8183-BD95B4E55A62}"/>
          </ac:spMkLst>
        </pc:spChg>
        <pc:spChg chg="add del">
          <ac:chgData name="Ali Tavakolzadeh" userId="S::atavakolzadeh1@student.gsu.edu::93d8afd1-15a8-4073-9f7e-fb986b97163b" providerId="AD" clId="Web-{36592FE6-838A-4DC5-A575-6DBA9B993551}" dt="2020-10-05T16:32:58.268" v="2"/>
          <ac:spMkLst>
            <pc:docMk/>
            <pc:sldMk cId="3770705797" sldId="258"/>
            <ac:spMk id="17" creationId="{DE00DB52-3455-4E2F-867B-A6D0516E175B}"/>
          </ac:spMkLst>
        </pc:spChg>
        <pc:spChg chg="add del">
          <ac:chgData name="Ali Tavakolzadeh" userId="S::atavakolzadeh1@student.gsu.edu::93d8afd1-15a8-4073-9f7e-fb986b97163b" providerId="AD" clId="Web-{36592FE6-838A-4DC5-A575-6DBA9B993551}" dt="2020-10-05T16:32:58.268" v="2"/>
          <ac:spMkLst>
            <pc:docMk/>
            <pc:sldMk cId="3770705797" sldId="258"/>
            <ac:spMk id="19" creationId="{9E914C83-E0D8-4953-92D5-169D28CB43AE}"/>
          </ac:spMkLst>
        </pc:spChg>
        <pc:spChg chg="add del">
          <ac:chgData name="Ali Tavakolzadeh" userId="S::atavakolzadeh1@student.gsu.edu::93d8afd1-15a8-4073-9f7e-fb986b97163b" providerId="AD" clId="Web-{36592FE6-838A-4DC5-A575-6DBA9B993551}" dt="2020-10-05T16:32:58.268" v="2"/>
          <ac:spMkLst>
            <pc:docMk/>
            <pc:sldMk cId="3770705797" sldId="258"/>
            <ac:spMk id="21" creationId="{3512E083-F550-46AF-8490-767ECFD00CB7}"/>
          </ac:spMkLst>
        </pc:spChg>
        <pc:picChg chg="add mod ord">
          <ac:chgData name="Ali Tavakolzadeh" userId="S::atavakolzadeh1@student.gsu.edu::93d8afd1-15a8-4073-9f7e-fb986b97163b" providerId="AD" clId="Web-{36592FE6-838A-4DC5-A575-6DBA9B993551}" dt="2020-10-05T16:32:58.283" v="3"/>
          <ac:picMkLst>
            <pc:docMk/>
            <pc:sldMk cId="3770705797" sldId="258"/>
            <ac:picMk id="4" creationId="{0DD581F0-81F8-406E-9328-90AC76A85868}"/>
          </ac:picMkLst>
        </pc:picChg>
      </pc:sldChg>
    </pc:docChg>
  </pc:docChgLst>
  <pc:docChgLst>
    <pc:chgData name="Saqib Hameed" userId="S::shameed1@student.gsu.edu::2ae3d719-96be-4a15-b1eb-09dc644aadc6" providerId="AD" clId="Web-{A5AB0FEB-28B2-41C4-84AA-F427D692B2F2}"/>
    <pc:docChg chg="modSld">
      <pc:chgData name="Saqib Hameed" userId="S::shameed1@student.gsu.edu::2ae3d719-96be-4a15-b1eb-09dc644aadc6" providerId="AD" clId="Web-{A5AB0FEB-28B2-41C4-84AA-F427D692B2F2}" dt="2020-10-06T21:35:50.285" v="103" actId="20577"/>
      <pc:docMkLst>
        <pc:docMk/>
      </pc:docMkLst>
      <pc:sldChg chg="modSp">
        <pc:chgData name="Saqib Hameed" userId="S::shameed1@student.gsu.edu::2ae3d719-96be-4a15-b1eb-09dc644aadc6" providerId="AD" clId="Web-{A5AB0FEB-28B2-41C4-84AA-F427D692B2F2}" dt="2020-10-06T21:34:25.142" v="10" actId="20577"/>
        <pc:sldMkLst>
          <pc:docMk/>
          <pc:sldMk cId="3146091354" sldId="259"/>
        </pc:sldMkLst>
        <pc:spChg chg="mod">
          <ac:chgData name="Saqib Hameed" userId="S::shameed1@student.gsu.edu::2ae3d719-96be-4a15-b1eb-09dc644aadc6" providerId="AD" clId="Web-{A5AB0FEB-28B2-41C4-84AA-F427D692B2F2}" dt="2020-10-06T21:34:25.142" v="10" actId="20577"/>
          <ac:spMkLst>
            <pc:docMk/>
            <pc:sldMk cId="3146091354" sldId="259"/>
            <ac:spMk id="3" creationId="{290F5AA9-8374-42C0-B7A2-7D5D0C5E4774}"/>
          </ac:spMkLst>
        </pc:spChg>
      </pc:sldChg>
      <pc:sldChg chg="modSp">
        <pc:chgData name="Saqib Hameed" userId="S::shameed1@student.gsu.edu::2ae3d719-96be-4a15-b1eb-09dc644aadc6" providerId="AD" clId="Web-{A5AB0FEB-28B2-41C4-84AA-F427D692B2F2}" dt="2020-10-06T21:35:50.285" v="103" actId="20577"/>
        <pc:sldMkLst>
          <pc:docMk/>
          <pc:sldMk cId="2972788903" sldId="270"/>
        </pc:sldMkLst>
        <pc:spChg chg="mod">
          <ac:chgData name="Saqib Hameed" userId="S::shameed1@student.gsu.edu::2ae3d719-96be-4a15-b1eb-09dc644aadc6" providerId="AD" clId="Web-{A5AB0FEB-28B2-41C4-84AA-F427D692B2F2}" dt="2020-10-06T21:35:50.285" v="103" actId="20577"/>
          <ac:spMkLst>
            <pc:docMk/>
            <pc:sldMk cId="2972788903" sldId="270"/>
            <ac:spMk id="2" creationId="{A3A6B43C-F0A5-4EF6-A773-008A2BB26FA9}"/>
          </ac:spMkLst>
        </pc:spChg>
      </pc:sldChg>
    </pc:docChg>
  </pc:docChgLst>
  <pc:docChgLst>
    <pc:chgData name="Kaysi Castor" userId="S::kcastor1@student.gsu.edu::abd8e4b8-db2d-43a8-9c04-06f852445005" providerId="AD" clId="Web-{E1259EA8-D449-4487-8A45-A4CA97EE8514}"/>
    <pc:docChg chg="modSld">
      <pc:chgData name="Kaysi Castor" userId="S::kcastor1@student.gsu.edu::abd8e4b8-db2d-43a8-9c04-06f852445005" providerId="AD" clId="Web-{E1259EA8-D449-4487-8A45-A4CA97EE8514}" dt="2020-10-06T17:02:31.373" v="752"/>
      <pc:docMkLst>
        <pc:docMk/>
      </pc:docMkLst>
      <pc:sldChg chg="modSp mod setBg">
        <pc:chgData name="Kaysi Castor" userId="S::kcastor1@student.gsu.edu::abd8e4b8-db2d-43a8-9c04-06f852445005" providerId="AD" clId="Web-{E1259EA8-D449-4487-8A45-A4CA97EE8514}" dt="2020-10-06T16:59:19.650" v="735" actId="20577"/>
        <pc:sldMkLst>
          <pc:docMk/>
          <pc:sldMk cId="2013326978" sldId="256"/>
        </pc:sldMkLst>
        <pc:spChg chg="mod">
          <ac:chgData name="Kaysi Castor" userId="S::kcastor1@student.gsu.edu::abd8e4b8-db2d-43a8-9c04-06f852445005" providerId="AD" clId="Web-{E1259EA8-D449-4487-8A45-A4CA97EE8514}" dt="2020-10-06T16:59:19.650" v="735" actId="20577"/>
          <ac:spMkLst>
            <pc:docMk/>
            <pc:sldMk cId="2013326978" sldId="256"/>
            <ac:spMk id="2" creationId="{B986E0D3-E532-4314-86E8-82142719E774}"/>
          </ac:spMkLst>
        </pc:spChg>
        <pc:spChg chg="mod">
          <ac:chgData name="Kaysi Castor" userId="S::kcastor1@student.gsu.edu::abd8e4b8-db2d-43a8-9c04-06f852445005" providerId="AD" clId="Web-{E1259EA8-D449-4487-8A45-A4CA97EE8514}" dt="2020-10-06T16:59:13.103" v="730" actId="20577"/>
          <ac:spMkLst>
            <pc:docMk/>
            <pc:sldMk cId="2013326978" sldId="256"/>
            <ac:spMk id="3" creationId="{F3C5DB4C-7312-4E55-AC97-917800B34D05}"/>
          </ac:spMkLst>
        </pc:spChg>
      </pc:sldChg>
      <pc:sldChg chg="modSp mod setBg">
        <pc:chgData name="Kaysi Castor" userId="S::kcastor1@student.gsu.edu::abd8e4b8-db2d-43a8-9c04-06f852445005" providerId="AD" clId="Web-{E1259EA8-D449-4487-8A45-A4CA97EE8514}" dt="2020-10-06T17:01:36.622" v="746"/>
        <pc:sldMkLst>
          <pc:docMk/>
          <pc:sldMk cId="1261277715" sldId="257"/>
        </pc:sldMkLst>
        <pc:spChg chg="mod">
          <ac:chgData name="Kaysi Castor" userId="S::kcastor1@student.gsu.edu::abd8e4b8-db2d-43a8-9c04-06f852445005" providerId="AD" clId="Web-{E1259EA8-D449-4487-8A45-A4CA97EE8514}" dt="2020-10-06T16:54:11.658" v="453" actId="20577"/>
          <ac:spMkLst>
            <pc:docMk/>
            <pc:sldMk cId="1261277715" sldId="257"/>
            <ac:spMk id="71" creationId="{879E359B-1056-48F9-B186-41038F2DA173}"/>
          </ac:spMkLst>
        </pc:spChg>
        <pc:picChg chg="mod">
          <ac:chgData name="Kaysi Castor" userId="S::kcastor1@student.gsu.edu::abd8e4b8-db2d-43a8-9c04-06f852445005" providerId="AD" clId="Web-{E1259EA8-D449-4487-8A45-A4CA97EE8514}" dt="2020-10-06T17:01:36.622" v="746"/>
          <ac:picMkLst>
            <pc:docMk/>
            <pc:sldMk cId="1261277715" sldId="257"/>
            <ac:picMk id="55" creationId="{39FBAC23-FE47-46D3-8F83-CD458198810C}"/>
          </ac:picMkLst>
        </pc:picChg>
      </pc:sldChg>
      <pc:sldChg chg="modSp mod setBg">
        <pc:chgData name="Kaysi Castor" userId="S::kcastor1@student.gsu.edu::abd8e4b8-db2d-43a8-9c04-06f852445005" providerId="AD" clId="Web-{E1259EA8-D449-4487-8A45-A4CA97EE8514}" dt="2020-10-06T17:00:50.871" v="742"/>
        <pc:sldMkLst>
          <pc:docMk/>
          <pc:sldMk cId="3146091354" sldId="259"/>
        </pc:sldMkLst>
        <pc:picChg chg="mod">
          <ac:chgData name="Kaysi Castor" userId="S::kcastor1@student.gsu.edu::abd8e4b8-db2d-43a8-9c04-06f852445005" providerId="AD" clId="Web-{E1259EA8-D449-4487-8A45-A4CA97EE8514}" dt="2020-10-06T17:00:50.871" v="742"/>
          <ac:picMkLst>
            <pc:docMk/>
            <pc:sldMk cId="3146091354" sldId="259"/>
            <ac:picMk id="8" creationId="{6680F416-C95E-4034-AD9A-2B5B5C3A251D}"/>
          </ac:picMkLst>
        </pc:picChg>
      </pc:sldChg>
      <pc:sldChg chg="addSp delSp modSp mod setBg modClrScheme chgLayout">
        <pc:chgData name="Kaysi Castor" userId="S::kcastor1@student.gsu.edu::abd8e4b8-db2d-43a8-9c04-06f852445005" providerId="AD" clId="Web-{E1259EA8-D449-4487-8A45-A4CA97EE8514}" dt="2020-10-06T17:02:02.904" v="749"/>
        <pc:sldMkLst>
          <pc:docMk/>
          <pc:sldMk cId="294979050" sldId="263"/>
        </pc:sldMkLst>
        <pc:spChg chg="mod ord">
          <ac:chgData name="Kaysi Castor" userId="S::kcastor1@student.gsu.edu::abd8e4b8-db2d-43a8-9c04-06f852445005" providerId="AD" clId="Web-{E1259EA8-D449-4487-8A45-A4CA97EE8514}" dt="2020-10-06T16:51:12.091" v="101"/>
          <ac:spMkLst>
            <pc:docMk/>
            <pc:sldMk cId="294979050" sldId="263"/>
            <ac:spMk id="2" creationId="{267F3515-174C-4E7E-940B-C59E82996A12}"/>
          </ac:spMkLst>
        </pc:spChg>
        <pc:spChg chg="add mod ord">
          <ac:chgData name="Kaysi Castor" userId="S::kcastor1@student.gsu.edu::abd8e4b8-db2d-43a8-9c04-06f852445005" providerId="AD" clId="Web-{E1259EA8-D449-4487-8A45-A4CA97EE8514}" dt="2020-10-06T16:51:42.310" v="166" actId="20577"/>
          <ac:spMkLst>
            <pc:docMk/>
            <pc:sldMk cId="294979050" sldId="263"/>
            <ac:spMk id="7" creationId="{65798B95-25E9-4866-AEC1-CC8FC67D9AD3}"/>
          </ac:spMkLst>
        </pc:spChg>
        <pc:spChg chg="add mod ord">
          <ac:chgData name="Kaysi Castor" userId="S::kcastor1@student.gsu.edu::abd8e4b8-db2d-43a8-9c04-06f852445005" providerId="AD" clId="Web-{E1259EA8-D449-4487-8A45-A4CA97EE8514}" dt="2020-10-06T16:52:55.656" v="338" actId="20577"/>
          <ac:spMkLst>
            <pc:docMk/>
            <pc:sldMk cId="294979050" sldId="263"/>
            <ac:spMk id="10" creationId="{F8310F82-9B8F-4B1B-A7D0-96F007EEF8C7}"/>
          </ac:spMkLst>
        </pc:spChg>
        <pc:graphicFrameChg chg="add del mod ord modGraphic">
          <ac:chgData name="Kaysi Castor" userId="S::kcastor1@student.gsu.edu::abd8e4b8-db2d-43a8-9c04-06f852445005" providerId="AD" clId="Web-{E1259EA8-D449-4487-8A45-A4CA97EE8514}" dt="2020-10-06T16:49:36.979" v="92"/>
          <ac:graphicFrameMkLst>
            <pc:docMk/>
            <pc:sldMk cId="294979050" sldId="263"/>
            <ac:graphicFrameMk id="4" creationId="{7D1A2440-4C5D-406D-84B0-C8C6339FD1A1}"/>
          </ac:graphicFrameMkLst>
        </pc:graphicFrameChg>
        <pc:graphicFrameChg chg="add del mod">
          <ac:chgData name="Kaysi Castor" userId="S::kcastor1@student.gsu.edu::abd8e4b8-db2d-43a8-9c04-06f852445005" providerId="AD" clId="Web-{E1259EA8-D449-4487-8A45-A4CA97EE8514}" dt="2020-10-06T16:49:01.509" v="88"/>
          <ac:graphicFrameMkLst>
            <pc:docMk/>
            <pc:sldMk cId="294979050" sldId="263"/>
            <ac:graphicFrameMk id="6" creationId="{7E40C80C-FEA7-4E16-A752-63F9F5B074F1}"/>
          </ac:graphicFrameMkLst>
        </pc:graphicFrameChg>
        <pc:picChg chg="mod ord">
          <ac:chgData name="Kaysi Castor" userId="S::kcastor1@student.gsu.edu::abd8e4b8-db2d-43a8-9c04-06f852445005" providerId="AD" clId="Web-{E1259EA8-D449-4487-8A45-A4CA97EE8514}" dt="2020-10-06T17:01:57.763" v="748"/>
          <ac:picMkLst>
            <pc:docMk/>
            <pc:sldMk cId="294979050" sldId="263"/>
            <ac:picMk id="8" creationId="{AF453C26-CBA9-4C43-81F7-062FB14A4B30}"/>
          </ac:picMkLst>
        </pc:picChg>
        <pc:picChg chg="mod ord">
          <ac:chgData name="Kaysi Castor" userId="S::kcastor1@student.gsu.edu::abd8e4b8-db2d-43a8-9c04-06f852445005" providerId="AD" clId="Web-{E1259EA8-D449-4487-8A45-A4CA97EE8514}" dt="2020-10-06T17:02:02.904" v="749"/>
          <ac:picMkLst>
            <pc:docMk/>
            <pc:sldMk cId="294979050" sldId="263"/>
            <ac:picMk id="9" creationId="{B4C27C56-0172-4EAF-AF4C-05433ADC5041}"/>
          </ac:picMkLst>
        </pc:picChg>
      </pc:sldChg>
      <pc:sldChg chg="modSp mod setBg">
        <pc:chgData name="Kaysi Castor" userId="S::kcastor1@student.gsu.edu::abd8e4b8-db2d-43a8-9c04-06f852445005" providerId="AD" clId="Web-{E1259EA8-D449-4487-8A45-A4CA97EE8514}" dt="2020-10-06T17:01:49.497" v="747"/>
        <pc:sldMkLst>
          <pc:docMk/>
          <pc:sldMk cId="2176860813" sldId="264"/>
        </pc:sldMkLst>
        <pc:spChg chg="mod">
          <ac:chgData name="Kaysi Castor" userId="S::kcastor1@student.gsu.edu::abd8e4b8-db2d-43a8-9c04-06f852445005" providerId="AD" clId="Web-{E1259EA8-D449-4487-8A45-A4CA97EE8514}" dt="2020-10-06T16:50:32.590" v="96" actId="20577"/>
          <ac:spMkLst>
            <pc:docMk/>
            <pc:sldMk cId="2176860813" sldId="264"/>
            <ac:spMk id="49" creationId="{9BE4E959-4C89-42AB-9CD2-646242BDFBFF}"/>
          </ac:spMkLst>
        </pc:spChg>
        <pc:picChg chg="mod">
          <ac:chgData name="Kaysi Castor" userId="S::kcastor1@student.gsu.edu::abd8e4b8-db2d-43a8-9c04-06f852445005" providerId="AD" clId="Web-{E1259EA8-D449-4487-8A45-A4CA97EE8514}" dt="2020-10-06T17:01:49.497" v="747"/>
          <ac:picMkLst>
            <pc:docMk/>
            <pc:sldMk cId="2176860813" sldId="264"/>
            <ac:picMk id="50" creationId="{F839F4AA-73BC-45E6-A0E9-7A95DD7B9E70}"/>
          </ac:picMkLst>
        </pc:picChg>
      </pc:sldChg>
      <pc:sldChg chg="addSp modSp mod setBg modClrScheme chgLayout">
        <pc:chgData name="Kaysi Castor" userId="S::kcastor1@student.gsu.edu::abd8e4b8-db2d-43a8-9c04-06f852445005" providerId="AD" clId="Web-{E1259EA8-D449-4487-8A45-A4CA97EE8514}" dt="2020-10-06T17:02:21.748" v="751"/>
        <pc:sldMkLst>
          <pc:docMk/>
          <pc:sldMk cId="2210305054" sldId="265"/>
        </pc:sldMkLst>
        <pc:spChg chg="mod ord">
          <ac:chgData name="Kaysi Castor" userId="S::kcastor1@student.gsu.edu::abd8e4b8-db2d-43a8-9c04-06f852445005" providerId="AD" clId="Web-{E1259EA8-D449-4487-8A45-A4CA97EE8514}" dt="2020-10-06T16:53:16.781" v="341"/>
          <ac:spMkLst>
            <pc:docMk/>
            <pc:sldMk cId="2210305054" sldId="265"/>
            <ac:spMk id="2" creationId="{16636810-6FE1-4188-A4F7-7C1520C31984}"/>
          </ac:spMkLst>
        </pc:spChg>
        <pc:spChg chg="add mod ord">
          <ac:chgData name="Kaysi Castor" userId="S::kcastor1@student.gsu.edu::abd8e4b8-db2d-43a8-9c04-06f852445005" providerId="AD" clId="Web-{E1259EA8-D449-4487-8A45-A4CA97EE8514}" dt="2020-10-06T16:53:30.594" v="386" actId="20577"/>
          <ac:spMkLst>
            <pc:docMk/>
            <pc:sldMk cId="2210305054" sldId="265"/>
            <ac:spMk id="3" creationId="{5DA10CBE-19D5-4F43-A37A-C1DD5B5547A1}"/>
          </ac:spMkLst>
        </pc:spChg>
        <pc:spChg chg="add mod ord">
          <ac:chgData name="Kaysi Castor" userId="S::kcastor1@student.gsu.edu::abd8e4b8-db2d-43a8-9c04-06f852445005" providerId="AD" clId="Web-{E1259EA8-D449-4487-8A45-A4CA97EE8514}" dt="2020-10-06T16:53:47.923" v="449" actId="20577"/>
          <ac:spMkLst>
            <pc:docMk/>
            <pc:sldMk cId="2210305054" sldId="265"/>
            <ac:spMk id="4" creationId="{F7AB890C-0D05-4CDE-AA6F-9ABD93CFAB11}"/>
          </ac:spMkLst>
        </pc:spChg>
        <pc:picChg chg="mod ord">
          <ac:chgData name="Kaysi Castor" userId="S::kcastor1@student.gsu.edu::abd8e4b8-db2d-43a8-9c04-06f852445005" providerId="AD" clId="Web-{E1259EA8-D449-4487-8A45-A4CA97EE8514}" dt="2020-10-06T17:02:16.263" v="750"/>
          <ac:picMkLst>
            <pc:docMk/>
            <pc:sldMk cId="2210305054" sldId="265"/>
            <ac:picMk id="5" creationId="{559E7960-3D2A-45E2-9A9E-448848561579}"/>
          </ac:picMkLst>
        </pc:picChg>
        <pc:picChg chg="mod ord">
          <ac:chgData name="Kaysi Castor" userId="S::kcastor1@student.gsu.edu::abd8e4b8-db2d-43a8-9c04-06f852445005" providerId="AD" clId="Web-{E1259EA8-D449-4487-8A45-A4CA97EE8514}" dt="2020-10-06T17:02:21.748" v="751"/>
          <ac:picMkLst>
            <pc:docMk/>
            <pc:sldMk cId="2210305054" sldId="265"/>
            <ac:picMk id="6" creationId="{76358F16-B533-4933-8FAB-20A5E1481E36}"/>
          </ac:picMkLst>
        </pc:picChg>
      </pc:sldChg>
      <pc:sldChg chg="modSp mod setBg">
        <pc:chgData name="Kaysi Castor" userId="S::kcastor1@student.gsu.edu::abd8e4b8-db2d-43a8-9c04-06f852445005" providerId="AD" clId="Web-{E1259EA8-D449-4487-8A45-A4CA97EE8514}" dt="2020-10-06T17:01:28.122" v="745"/>
        <pc:sldMkLst>
          <pc:docMk/>
          <pc:sldMk cId="499300985" sldId="267"/>
        </pc:sldMkLst>
        <pc:picChg chg="mod">
          <ac:chgData name="Kaysi Castor" userId="S::kcastor1@student.gsu.edu::abd8e4b8-db2d-43a8-9c04-06f852445005" providerId="AD" clId="Web-{E1259EA8-D449-4487-8A45-A4CA97EE8514}" dt="2020-10-06T17:01:28.122" v="745"/>
          <ac:picMkLst>
            <pc:docMk/>
            <pc:sldMk cId="499300985" sldId="267"/>
            <ac:picMk id="5" creationId="{9A806912-B836-42E9-BC33-BF5E8EA48855}"/>
          </ac:picMkLst>
        </pc:picChg>
      </pc:sldChg>
      <pc:sldChg chg="modSp mod setBg">
        <pc:chgData name="Kaysi Castor" userId="S::kcastor1@student.gsu.edu::abd8e4b8-db2d-43a8-9c04-06f852445005" providerId="AD" clId="Web-{E1259EA8-D449-4487-8A45-A4CA97EE8514}" dt="2020-10-06T17:01:19.449" v="744"/>
        <pc:sldMkLst>
          <pc:docMk/>
          <pc:sldMk cId="2072983570" sldId="268"/>
        </pc:sldMkLst>
        <pc:picChg chg="mod">
          <ac:chgData name="Kaysi Castor" userId="S::kcastor1@student.gsu.edu::abd8e4b8-db2d-43a8-9c04-06f852445005" providerId="AD" clId="Web-{E1259EA8-D449-4487-8A45-A4CA97EE8514}" dt="2020-10-06T17:01:19.449" v="744"/>
          <ac:picMkLst>
            <pc:docMk/>
            <pc:sldMk cId="2072983570" sldId="268"/>
            <ac:picMk id="5" creationId="{2AE14A70-C19A-420B-B29C-14AECA1BE022}"/>
          </ac:picMkLst>
        </pc:picChg>
      </pc:sldChg>
      <pc:sldChg chg="mod setBg">
        <pc:chgData name="Kaysi Castor" userId="S::kcastor1@student.gsu.edu::abd8e4b8-db2d-43a8-9c04-06f852445005" providerId="AD" clId="Web-{E1259EA8-D449-4487-8A45-A4CA97EE8514}" dt="2020-10-06T16:56:09.317" v="469"/>
        <pc:sldMkLst>
          <pc:docMk/>
          <pc:sldMk cId="4010369084" sldId="269"/>
        </pc:sldMkLst>
      </pc:sldChg>
      <pc:sldChg chg="modSp mod setBg">
        <pc:chgData name="Kaysi Castor" userId="S::kcastor1@student.gsu.edu::abd8e4b8-db2d-43a8-9c04-06f852445005" providerId="AD" clId="Web-{E1259EA8-D449-4487-8A45-A4CA97EE8514}" dt="2020-10-06T17:01:00.355" v="743"/>
        <pc:sldMkLst>
          <pc:docMk/>
          <pc:sldMk cId="2972788903" sldId="270"/>
        </pc:sldMkLst>
        <pc:picChg chg="mod">
          <ac:chgData name="Kaysi Castor" userId="S::kcastor1@student.gsu.edu::abd8e4b8-db2d-43a8-9c04-06f852445005" providerId="AD" clId="Web-{E1259EA8-D449-4487-8A45-A4CA97EE8514}" dt="2020-10-06T17:01:00.355" v="743"/>
          <ac:picMkLst>
            <pc:docMk/>
            <pc:sldMk cId="2972788903" sldId="270"/>
            <ac:picMk id="8" creationId="{854303C0-3E7C-AD45-B2AD-45C7F6F07524}"/>
          </ac:picMkLst>
        </pc:picChg>
      </pc:sldChg>
      <pc:sldChg chg="modSp mod setBg">
        <pc:chgData name="Kaysi Castor" userId="S::kcastor1@student.gsu.edu::abd8e4b8-db2d-43a8-9c04-06f852445005" providerId="AD" clId="Web-{E1259EA8-D449-4487-8A45-A4CA97EE8514}" dt="2020-10-06T17:02:31.373" v="752"/>
        <pc:sldMkLst>
          <pc:docMk/>
          <pc:sldMk cId="697994960" sldId="271"/>
        </pc:sldMkLst>
        <pc:spChg chg="mod">
          <ac:chgData name="Kaysi Castor" userId="S::kcastor1@student.gsu.edu::abd8e4b8-db2d-43a8-9c04-06f852445005" providerId="AD" clId="Web-{E1259EA8-D449-4487-8A45-A4CA97EE8514}" dt="2020-10-06T16:57:56.788" v="726" actId="20577"/>
          <ac:spMkLst>
            <pc:docMk/>
            <pc:sldMk cId="697994960" sldId="271"/>
            <ac:spMk id="7" creationId="{CF1A1649-D610-4D89-9253-B9E42146D046}"/>
          </ac:spMkLst>
        </pc:spChg>
        <pc:picChg chg="mod">
          <ac:chgData name="Kaysi Castor" userId="S::kcastor1@student.gsu.edu::abd8e4b8-db2d-43a8-9c04-06f852445005" providerId="AD" clId="Web-{E1259EA8-D449-4487-8A45-A4CA97EE8514}" dt="2020-10-06T17:02:31.373" v="752"/>
          <ac:picMkLst>
            <pc:docMk/>
            <pc:sldMk cId="697994960" sldId="271"/>
            <ac:picMk id="8" creationId="{69DC43F6-68D0-435A-907E-CCD458E114C6}"/>
          </ac:picMkLst>
        </pc:picChg>
      </pc:sldChg>
      <pc:sldChg chg="modSp mod setBg">
        <pc:chgData name="Kaysi Castor" userId="S::kcastor1@student.gsu.edu::abd8e4b8-db2d-43a8-9c04-06f852445005" providerId="AD" clId="Web-{E1259EA8-D449-4487-8A45-A4CA97EE8514}" dt="2020-10-06T16:59:50.760" v="739"/>
        <pc:sldMkLst>
          <pc:docMk/>
          <pc:sldMk cId="448390899" sldId="272"/>
        </pc:sldMkLst>
        <pc:picChg chg="mod">
          <ac:chgData name="Kaysi Castor" userId="S::kcastor1@student.gsu.edu::abd8e4b8-db2d-43a8-9c04-06f852445005" providerId="AD" clId="Web-{E1259EA8-D449-4487-8A45-A4CA97EE8514}" dt="2020-10-06T16:59:50.760" v="739"/>
          <ac:picMkLst>
            <pc:docMk/>
            <pc:sldMk cId="448390899" sldId="272"/>
            <ac:picMk id="4" creationId="{A0983C65-0B5F-44F8-81B2-7985A5C3FA9B}"/>
          </ac:picMkLst>
        </pc:picChg>
      </pc:sldChg>
      <pc:sldChg chg="modSp mod setBg">
        <pc:chgData name="Kaysi Castor" userId="S::kcastor1@student.gsu.edu::abd8e4b8-db2d-43a8-9c04-06f852445005" providerId="AD" clId="Web-{E1259EA8-D449-4487-8A45-A4CA97EE8514}" dt="2020-10-06T17:00:31.136" v="740"/>
        <pc:sldMkLst>
          <pc:docMk/>
          <pc:sldMk cId="2258223571" sldId="274"/>
        </pc:sldMkLst>
        <pc:picChg chg="mod">
          <ac:chgData name="Kaysi Castor" userId="S::kcastor1@student.gsu.edu::abd8e4b8-db2d-43a8-9c04-06f852445005" providerId="AD" clId="Web-{E1259EA8-D449-4487-8A45-A4CA97EE8514}" dt="2020-10-06T17:00:31.136" v="740"/>
          <ac:picMkLst>
            <pc:docMk/>
            <pc:sldMk cId="2258223571" sldId="274"/>
            <ac:picMk id="5" creationId="{1866E12A-9FEF-4F15-920B-DFF0450B01DF}"/>
          </ac:picMkLst>
        </pc:picChg>
      </pc:sldChg>
      <pc:sldChg chg="modSp mod setBg">
        <pc:chgData name="Kaysi Castor" userId="S::kcastor1@student.gsu.edu::abd8e4b8-db2d-43a8-9c04-06f852445005" providerId="AD" clId="Web-{E1259EA8-D449-4487-8A45-A4CA97EE8514}" dt="2020-10-06T17:00:42.511" v="741"/>
        <pc:sldMkLst>
          <pc:docMk/>
          <pc:sldMk cId="990738386" sldId="275"/>
        </pc:sldMkLst>
        <pc:spChg chg="mod">
          <ac:chgData name="Kaysi Castor" userId="S::kcastor1@student.gsu.edu::abd8e4b8-db2d-43a8-9c04-06f852445005" providerId="AD" clId="Web-{E1259EA8-D449-4487-8A45-A4CA97EE8514}" dt="2020-10-06T16:55:27.800" v="466" actId="20577"/>
          <ac:spMkLst>
            <pc:docMk/>
            <pc:sldMk cId="990738386" sldId="275"/>
            <ac:spMk id="2" creationId="{B60B1ED9-998C-4DA7-9AE2-CF9A6367DC5E}"/>
          </ac:spMkLst>
        </pc:spChg>
        <pc:picChg chg="mod">
          <ac:chgData name="Kaysi Castor" userId="S::kcastor1@student.gsu.edu::abd8e4b8-db2d-43a8-9c04-06f852445005" providerId="AD" clId="Web-{E1259EA8-D449-4487-8A45-A4CA97EE8514}" dt="2020-10-06T17:00:42.511" v="741"/>
          <ac:picMkLst>
            <pc:docMk/>
            <pc:sldMk cId="990738386" sldId="275"/>
            <ac:picMk id="5" creationId="{1FA81FA7-2F71-47B8-AA93-B9BF425E00BA}"/>
          </ac:picMkLst>
        </pc:picChg>
      </pc:sldChg>
    </pc:docChg>
  </pc:docChgLst>
  <pc:docChgLst>
    <pc:chgData name="Saqib Hameed" userId="S::shameed1@student.gsu.edu::2ae3d719-96be-4a15-b1eb-09dc644aadc6" providerId="AD" clId="Web-{31047B84-C3D0-4B7E-BFF3-40D5222710C3}"/>
    <pc:docChg chg="addSld modSld">
      <pc:chgData name="Saqib Hameed" userId="S::shameed1@student.gsu.edu::2ae3d719-96be-4a15-b1eb-09dc644aadc6" providerId="AD" clId="Web-{31047B84-C3D0-4B7E-BFF3-40D5222710C3}" dt="2020-10-05T12:48:53.230" v="69" actId="14100"/>
      <pc:docMkLst>
        <pc:docMk/>
      </pc:docMkLst>
      <pc:sldChg chg="addSp delSp modSp new mod setBg modClrScheme chgLayout">
        <pc:chgData name="Saqib Hameed" userId="S::shameed1@student.gsu.edu::2ae3d719-96be-4a15-b1eb-09dc644aadc6" providerId="AD" clId="Web-{31047B84-C3D0-4B7E-BFF3-40D5222710C3}" dt="2020-10-05T12:48:53.230" v="69" actId="14100"/>
        <pc:sldMkLst>
          <pc:docMk/>
          <pc:sldMk cId="3146091354" sldId="259"/>
        </pc:sldMkLst>
        <pc:spChg chg="del mod ord">
          <ac:chgData name="Saqib Hameed" userId="S::shameed1@student.gsu.edu::2ae3d719-96be-4a15-b1eb-09dc644aadc6" providerId="AD" clId="Web-{31047B84-C3D0-4B7E-BFF3-40D5222710C3}" dt="2020-10-05T12:47:10.743" v="24"/>
          <ac:spMkLst>
            <pc:docMk/>
            <pc:sldMk cId="3146091354" sldId="259"/>
            <ac:spMk id="2" creationId="{9C6CDAC5-9E90-427D-AD61-765D074D9D60}"/>
          </ac:spMkLst>
        </pc:spChg>
        <pc:spChg chg="del mod ord">
          <ac:chgData name="Saqib Hameed" userId="S::shameed1@student.gsu.edu::2ae3d719-96be-4a15-b1eb-09dc644aadc6" providerId="AD" clId="Web-{31047B84-C3D0-4B7E-BFF3-40D5222710C3}" dt="2020-10-05T12:25:22.510" v="3"/>
          <ac:spMkLst>
            <pc:docMk/>
            <pc:sldMk cId="3146091354" sldId="259"/>
            <ac:spMk id="3" creationId="{5259D397-E522-4E83-B23A-9B55CAEB6577}"/>
          </ac:spMkLst>
        </pc:spChg>
        <pc:spChg chg="add del mod ord">
          <ac:chgData name="Saqib Hameed" userId="S::shameed1@student.gsu.edu::2ae3d719-96be-4a15-b1eb-09dc644aadc6" providerId="AD" clId="Web-{31047B84-C3D0-4B7E-BFF3-40D5222710C3}" dt="2020-10-05T12:47:08.321" v="23"/>
          <ac:spMkLst>
            <pc:docMk/>
            <pc:sldMk cId="3146091354" sldId="259"/>
            <ac:spMk id="4" creationId="{6F6DB4F7-A16D-47A0-8A5B-86126373F02A}"/>
          </ac:spMkLst>
        </pc:spChg>
        <pc:spChg chg="add del mod">
          <ac:chgData name="Saqib Hameed" userId="S::shameed1@student.gsu.edu::2ae3d719-96be-4a15-b1eb-09dc644aadc6" providerId="AD" clId="Web-{31047B84-C3D0-4B7E-BFF3-40D5222710C3}" dt="2020-10-05T12:46:43.774" v="22"/>
          <ac:spMkLst>
            <pc:docMk/>
            <pc:sldMk cId="3146091354" sldId="259"/>
            <ac:spMk id="6" creationId="{2D29D27D-416C-450B-B00C-0073B54C0415}"/>
          </ac:spMkLst>
        </pc:spChg>
        <pc:spChg chg="add del mod">
          <ac:chgData name="Saqib Hameed" userId="S::shameed1@student.gsu.edu::2ae3d719-96be-4a15-b1eb-09dc644aadc6" providerId="AD" clId="Web-{31047B84-C3D0-4B7E-BFF3-40D5222710C3}" dt="2020-10-05T12:46:24.117" v="16"/>
          <ac:spMkLst>
            <pc:docMk/>
            <pc:sldMk cId="3146091354" sldId="259"/>
            <ac:spMk id="7" creationId="{5AA8EAB9-39FC-4299-83DC-8E00FE2595B0}"/>
          </ac:spMkLst>
        </pc:spChg>
        <pc:spChg chg="add mod">
          <ac:chgData name="Saqib Hameed" userId="S::shameed1@student.gsu.edu::2ae3d719-96be-4a15-b1eb-09dc644aadc6" providerId="AD" clId="Web-{31047B84-C3D0-4B7E-BFF3-40D5222710C3}" dt="2020-10-05T12:48:53.230" v="69" actId="14100"/>
          <ac:spMkLst>
            <pc:docMk/>
            <pc:sldMk cId="3146091354" sldId="259"/>
            <ac:spMk id="9" creationId="{D32E46A3-BE2B-47E1-8DA3-6FE824D10386}"/>
          </ac:spMkLst>
        </pc:spChg>
        <pc:spChg chg="add del">
          <ac:chgData name="Saqib Hameed" userId="S::shameed1@student.gsu.edu::2ae3d719-96be-4a15-b1eb-09dc644aadc6" providerId="AD" clId="Web-{31047B84-C3D0-4B7E-BFF3-40D5222710C3}" dt="2020-10-05T12:48:26.839" v="64"/>
          <ac:spMkLst>
            <pc:docMk/>
            <pc:sldMk cId="3146091354" sldId="259"/>
            <ac:spMk id="14" creationId="{1707FC24-6981-43D9-B525-C7832BA22463}"/>
          </ac:spMkLst>
        </pc:spChg>
        <pc:picChg chg="add del mod ord modCrop">
          <ac:chgData name="Saqib Hameed" userId="S::shameed1@student.gsu.edu::2ae3d719-96be-4a15-b1eb-09dc644aadc6" providerId="AD" clId="Web-{31047B84-C3D0-4B7E-BFF3-40D5222710C3}" dt="2020-10-05T12:46:42.852" v="21"/>
          <ac:picMkLst>
            <pc:docMk/>
            <pc:sldMk cId="3146091354" sldId="259"/>
            <ac:picMk id="3" creationId="{6C0DE709-8C8C-4F60-B775-CAB92D13677B}"/>
          </ac:picMkLst>
        </pc:picChg>
        <pc:picChg chg="add del mod ord modCrop">
          <ac:chgData name="Saqib Hameed" userId="S::shameed1@student.gsu.edu::2ae3d719-96be-4a15-b1eb-09dc644aadc6" providerId="AD" clId="Web-{31047B84-C3D0-4B7E-BFF3-40D5222710C3}" dt="2020-10-05T12:26:31.905" v="13"/>
          <ac:picMkLst>
            <pc:docMk/>
            <pc:sldMk cId="3146091354" sldId="259"/>
            <ac:picMk id="5" creationId="{CBC5877A-0EAE-4F6B-A522-F5D16BFA37D3}"/>
          </ac:picMkLst>
        </pc:picChg>
        <pc:picChg chg="add mod ord">
          <ac:chgData name="Saqib Hameed" userId="S::shameed1@student.gsu.edu::2ae3d719-96be-4a15-b1eb-09dc644aadc6" providerId="AD" clId="Web-{31047B84-C3D0-4B7E-BFF3-40D5222710C3}" dt="2020-10-05T12:48:26.839" v="64"/>
          <ac:picMkLst>
            <pc:docMk/>
            <pc:sldMk cId="3146091354" sldId="259"/>
            <ac:picMk id="8" creationId="{6680F416-C95E-4034-AD9A-2B5B5C3A251D}"/>
          </ac:picMkLst>
        </pc:picChg>
      </pc:sldChg>
      <pc:sldChg chg="new">
        <pc:chgData name="Saqib Hameed" userId="S::shameed1@student.gsu.edu::2ae3d719-96be-4a15-b1eb-09dc644aadc6" providerId="AD" clId="Web-{31047B84-C3D0-4B7E-BFF3-40D5222710C3}" dt="2020-10-05T12:24:46.665" v="1"/>
        <pc:sldMkLst>
          <pc:docMk/>
          <pc:sldMk cId="1338581379" sldId="260"/>
        </pc:sldMkLst>
      </pc:sldChg>
    </pc:docChg>
  </pc:docChgLst>
  <pc:docChgLst>
    <pc:chgData name="Kaysi Castor" userId="S::kcastor1@student.gsu.edu::abd8e4b8-db2d-43a8-9c04-06f852445005" providerId="AD" clId="Web-{D43E42EF-BBAC-4000-92C7-A6AD45A129C3}"/>
    <pc:docChg chg="addSld delSld modSld">
      <pc:chgData name="Kaysi Castor" userId="S::kcastor1@student.gsu.edu::abd8e4b8-db2d-43a8-9c04-06f852445005" providerId="AD" clId="Web-{D43E42EF-BBAC-4000-92C7-A6AD45A129C3}" dt="2020-10-05T22:06:35.755" v="1250" actId="20577"/>
      <pc:docMkLst>
        <pc:docMk/>
      </pc:docMkLst>
      <pc:sldChg chg="addSp delSp modSp del">
        <pc:chgData name="Kaysi Castor" userId="S::kcastor1@student.gsu.edu::abd8e4b8-db2d-43a8-9c04-06f852445005" providerId="AD" clId="Web-{D43E42EF-BBAC-4000-92C7-A6AD45A129C3}" dt="2020-10-05T21:51:47.488" v="8"/>
        <pc:sldMkLst>
          <pc:docMk/>
          <pc:sldMk cId="232161302" sldId="262"/>
        </pc:sldMkLst>
        <pc:spChg chg="del">
          <ac:chgData name="Kaysi Castor" userId="S::kcastor1@student.gsu.edu::abd8e4b8-db2d-43a8-9c04-06f852445005" providerId="AD" clId="Web-{D43E42EF-BBAC-4000-92C7-A6AD45A129C3}" dt="2020-10-05T21:49:47.344" v="2"/>
          <ac:spMkLst>
            <pc:docMk/>
            <pc:sldMk cId="232161302" sldId="262"/>
            <ac:spMk id="3" creationId="{B852A6AC-6C74-4AAE-972E-F05E00492D3C}"/>
          </ac:spMkLst>
        </pc:spChg>
        <pc:picChg chg="add mod ord">
          <ac:chgData name="Kaysi Castor" userId="S::kcastor1@student.gsu.edu::abd8e4b8-db2d-43a8-9c04-06f852445005" providerId="AD" clId="Web-{D43E42EF-BBAC-4000-92C7-A6AD45A129C3}" dt="2020-10-05T21:49:47.344" v="2"/>
          <ac:picMkLst>
            <pc:docMk/>
            <pc:sldMk cId="232161302" sldId="262"/>
            <ac:picMk id="4" creationId="{DE2AEBA1-D98B-419A-B35E-D5C873CB3633}"/>
          </ac:picMkLst>
        </pc:picChg>
      </pc:sldChg>
      <pc:sldChg chg="addSp delSp modSp new mod setBg modClrScheme setClrOvrMap chgLayout">
        <pc:chgData name="Kaysi Castor" userId="S::kcastor1@student.gsu.edu::abd8e4b8-db2d-43a8-9c04-06f852445005" providerId="AD" clId="Web-{D43E42EF-BBAC-4000-92C7-A6AD45A129C3}" dt="2020-10-05T22:04:15.719" v="606"/>
        <pc:sldMkLst>
          <pc:docMk/>
          <pc:sldMk cId="294979050" sldId="263"/>
        </pc:sldMkLst>
        <pc:spChg chg="mod ord">
          <ac:chgData name="Kaysi Castor" userId="S::kcastor1@student.gsu.edu::abd8e4b8-db2d-43a8-9c04-06f852445005" providerId="AD" clId="Web-{D43E42EF-BBAC-4000-92C7-A6AD45A129C3}" dt="2020-10-05T22:03:53.187" v="603" actId="20577"/>
          <ac:spMkLst>
            <pc:docMk/>
            <pc:sldMk cId="294979050" sldId="263"/>
            <ac:spMk id="2" creationId="{267F3515-174C-4E7E-940B-C59E82996A12}"/>
          </ac:spMkLst>
        </pc:spChg>
        <pc:spChg chg="del mod ord">
          <ac:chgData name="Kaysi Castor" userId="S::kcastor1@student.gsu.edu::abd8e4b8-db2d-43a8-9c04-06f852445005" providerId="AD" clId="Web-{D43E42EF-BBAC-4000-92C7-A6AD45A129C3}" dt="2020-10-05T21:51:17.034" v="4"/>
          <ac:spMkLst>
            <pc:docMk/>
            <pc:sldMk cId="294979050" sldId="263"/>
            <ac:spMk id="3" creationId="{60D6DA48-A72E-4041-BE97-A02376F50A3A}"/>
          </ac:spMkLst>
        </pc:spChg>
        <pc:spChg chg="add del mod ord">
          <ac:chgData name="Kaysi Castor" userId="S::kcastor1@student.gsu.edu::abd8e4b8-db2d-43a8-9c04-06f852445005" providerId="AD" clId="Web-{D43E42EF-BBAC-4000-92C7-A6AD45A129C3}" dt="2020-10-05T21:51:38.769" v="7"/>
          <ac:spMkLst>
            <pc:docMk/>
            <pc:sldMk cId="294979050" sldId="263"/>
            <ac:spMk id="4" creationId="{2B6FFAD7-16E5-4D80-B9F6-5FB4FE7380DB}"/>
          </ac:spMkLst>
        </pc:spChg>
        <pc:spChg chg="add del mod">
          <ac:chgData name="Kaysi Castor" userId="S::kcastor1@student.gsu.edu::abd8e4b8-db2d-43a8-9c04-06f852445005" providerId="AD" clId="Web-{D43E42EF-BBAC-4000-92C7-A6AD45A129C3}" dt="2020-10-05T21:51:33.128" v="6"/>
          <ac:spMkLst>
            <pc:docMk/>
            <pc:sldMk cId="294979050" sldId="263"/>
            <ac:spMk id="7" creationId="{4A33251B-4CEE-4A4D-BD01-D5864D7E9B0D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21.639" v="17"/>
          <ac:spMkLst>
            <pc:docMk/>
            <pc:sldMk cId="294979050" sldId="263"/>
            <ac:spMk id="11" creationId="{DC14B3F1-8CC5-4623-94B0-4445E3775D41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17.342" v="15"/>
          <ac:spMkLst>
            <pc:docMk/>
            <pc:sldMk cId="294979050" sldId="263"/>
            <ac:spMk id="13" creationId="{2923EAEF-928D-49F4-A6E7-28C1251740C2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21.639" v="17"/>
          <ac:spMkLst>
            <pc:docMk/>
            <pc:sldMk cId="294979050" sldId="263"/>
            <ac:spMk id="15" creationId="{C9A527A2-B6F0-49A7-8691-E607C6570D42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17.342" v="15"/>
          <ac:spMkLst>
            <pc:docMk/>
            <pc:sldMk cId="294979050" sldId="263"/>
            <ac:spMk id="16" creationId="{2B566528-1B12-4246-9431-5C2D7D081168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29.045" v="21"/>
          <ac:spMkLst>
            <pc:docMk/>
            <pc:sldMk cId="294979050" sldId="263"/>
            <ac:spMk id="19" creationId="{23CBEF12-C9B8-466E-A7FE-B00B9ADF4303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29.045" v="21"/>
          <ac:spMkLst>
            <pc:docMk/>
            <pc:sldMk cId="294979050" sldId="263"/>
            <ac:spMk id="20" creationId="{25F16ACC-E873-4793-BA34-525F66DF2259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31.389" v="23"/>
          <ac:spMkLst>
            <pc:docMk/>
            <pc:sldMk cId="294979050" sldId="263"/>
            <ac:spMk id="21" creationId="{CD504B3E-2155-480C-A1E5-DBFD02C55BA6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17.342" v="15"/>
          <ac:spMkLst>
            <pc:docMk/>
            <pc:sldMk cId="294979050" sldId="263"/>
            <ac:spMk id="22" creationId="{D3F51FEB-38FB-4F6C-9F7B-2F2AFAB65463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31.389" v="23"/>
          <ac:spMkLst>
            <pc:docMk/>
            <pc:sldMk cId="294979050" sldId="263"/>
            <ac:spMk id="23" creationId="{0990C621-3B8B-4820-8328-D47EF7CE823C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17.342" v="15"/>
          <ac:spMkLst>
            <pc:docMk/>
            <pc:sldMk cId="294979050" sldId="263"/>
            <ac:spMk id="24" creationId="{1E547BA6-BAE0-43BB-A7CA-60F69CE252F0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31.389" v="23"/>
          <ac:spMkLst>
            <pc:docMk/>
            <pc:sldMk cId="294979050" sldId="263"/>
            <ac:spMk id="25" creationId="{C1A2385B-1D2A-4E17-84FA-6CB7F0AAE473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31.389" v="23"/>
          <ac:spMkLst>
            <pc:docMk/>
            <pc:sldMk cId="294979050" sldId="263"/>
            <ac:spMk id="26" creationId="{5E791F2F-79DB-4CC0-9FA1-001E3E91E8B7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1:55:31.389" v="23"/>
          <ac:spMkLst>
            <pc:docMk/>
            <pc:sldMk cId="294979050" sldId="263"/>
            <ac:spMk id="27" creationId="{4C4BE403-F599-4F00-9BB3-3E22FD4CCA33}"/>
          </ac:spMkLst>
        </pc:spChg>
        <pc:spChg chg="add">
          <ac:chgData name="Kaysi Castor" userId="S::kcastor1@student.gsu.edu::abd8e4b8-db2d-43a8-9c04-06f852445005" providerId="AD" clId="Web-{D43E42EF-BBAC-4000-92C7-A6AD45A129C3}" dt="2020-10-05T21:55:31.405" v="24"/>
          <ac:spMkLst>
            <pc:docMk/>
            <pc:sldMk cId="294979050" sldId="263"/>
            <ac:spMk id="28" creationId="{022BDE4A-8A20-4A69-9C5A-581C82036A4D}"/>
          </ac:spMkLst>
        </pc:spChg>
        <pc:grpChg chg="add del">
          <ac:chgData name="Kaysi Castor" userId="S::kcastor1@student.gsu.edu::abd8e4b8-db2d-43a8-9c04-06f852445005" providerId="AD" clId="Web-{D43E42EF-BBAC-4000-92C7-A6AD45A129C3}" dt="2020-10-05T21:55:17.342" v="15"/>
          <ac:grpSpMkLst>
            <pc:docMk/>
            <pc:sldMk cId="294979050" sldId="263"/>
            <ac:grpSpMk id="18" creationId="{07EAA094-9CF6-4695-958A-33D9BCAA9474}"/>
          </ac:grpSpMkLst>
        </pc:grpChg>
        <pc:picChg chg="add del mod ord">
          <ac:chgData name="Kaysi Castor" userId="S::kcastor1@student.gsu.edu::abd8e4b8-db2d-43a8-9c04-06f852445005" providerId="AD" clId="Web-{D43E42EF-BBAC-4000-92C7-A6AD45A129C3}" dt="2020-10-05T21:51:27.159" v="5"/>
          <ac:picMkLst>
            <pc:docMk/>
            <pc:sldMk cId="294979050" sldId="263"/>
            <ac:picMk id="5" creationId="{F928590B-BFA8-4B9A-BA74-6D929C58F6C2}"/>
          </ac:picMkLst>
        </pc:picChg>
        <pc:picChg chg="add mod ord">
          <ac:chgData name="Kaysi Castor" userId="S::kcastor1@student.gsu.edu::abd8e4b8-db2d-43a8-9c04-06f852445005" providerId="AD" clId="Web-{D43E42EF-BBAC-4000-92C7-A6AD45A129C3}" dt="2020-10-05T21:55:31.405" v="24"/>
          <ac:picMkLst>
            <pc:docMk/>
            <pc:sldMk cId="294979050" sldId="263"/>
            <ac:picMk id="8" creationId="{AF453C26-CBA9-4C43-81F7-062FB14A4B30}"/>
          </ac:picMkLst>
        </pc:picChg>
        <pc:picChg chg="add mod ord">
          <ac:chgData name="Kaysi Castor" userId="S::kcastor1@student.gsu.edu::abd8e4b8-db2d-43a8-9c04-06f852445005" providerId="AD" clId="Web-{D43E42EF-BBAC-4000-92C7-A6AD45A129C3}" dt="2020-10-05T21:55:31.405" v="24"/>
          <ac:picMkLst>
            <pc:docMk/>
            <pc:sldMk cId="294979050" sldId="263"/>
            <ac:picMk id="9" creationId="{B4C27C56-0172-4EAF-AF4C-05433ADC5041}"/>
          </ac:picMkLst>
        </pc:picChg>
        <pc:cxnChg chg="add del">
          <ac:chgData name="Kaysi Castor" userId="S::kcastor1@student.gsu.edu::abd8e4b8-db2d-43a8-9c04-06f852445005" providerId="AD" clId="Web-{D43E42EF-BBAC-4000-92C7-A6AD45A129C3}" dt="2020-10-05T21:55:21.639" v="17"/>
          <ac:cxnSpMkLst>
            <pc:docMk/>
            <pc:sldMk cId="294979050" sldId="263"/>
            <ac:cxnSpMk id="12" creationId="{B8EC0F70-6AFD-45BE-8F70-52888FC304F7}"/>
          </ac:cxnSpMkLst>
        </pc:cxnChg>
        <pc:cxnChg chg="add del">
          <ac:chgData name="Kaysi Castor" userId="S::kcastor1@student.gsu.edu::abd8e4b8-db2d-43a8-9c04-06f852445005" providerId="AD" clId="Web-{D43E42EF-BBAC-4000-92C7-A6AD45A129C3}" dt="2020-10-05T21:55:13.670" v="13"/>
          <ac:cxnSpMkLst>
            <pc:docMk/>
            <pc:sldMk cId="294979050" sldId="263"/>
            <ac:cxnSpMk id="14" creationId="{B6375111-306C-49EA-9DD1-79A2ED78FA30}"/>
          </ac:cxnSpMkLst>
        </pc:cxnChg>
        <pc:cxnChg chg="add del">
          <ac:chgData name="Kaysi Castor" userId="S::kcastor1@student.gsu.edu::abd8e4b8-db2d-43a8-9c04-06f852445005" providerId="AD" clId="Web-{D43E42EF-BBAC-4000-92C7-A6AD45A129C3}" dt="2020-10-05T21:55:26.327" v="19"/>
          <ac:cxnSpMkLst>
            <pc:docMk/>
            <pc:sldMk cId="294979050" sldId="263"/>
            <ac:cxnSpMk id="17" creationId="{B6375111-306C-49EA-9DD1-79A2ED78FA30}"/>
          </ac:cxnSpMkLst>
        </pc:cxnChg>
      </pc:sldChg>
      <pc:sldChg chg="new">
        <pc:chgData name="Kaysi Castor" userId="S::kcastor1@student.gsu.edu::abd8e4b8-db2d-43a8-9c04-06f852445005" providerId="AD" clId="Web-{D43E42EF-BBAC-4000-92C7-A6AD45A129C3}" dt="2020-10-05T21:47:18.464" v="1"/>
        <pc:sldMkLst>
          <pc:docMk/>
          <pc:sldMk cId="2176860813" sldId="264"/>
        </pc:sldMkLst>
      </pc:sldChg>
      <pc:sldChg chg="addSp delSp modSp new mod setBg">
        <pc:chgData name="Kaysi Castor" userId="S::kcastor1@student.gsu.edu::abd8e4b8-db2d-43a8-9c04-06f852445005" providerId="AD" clId="Web-{D43E42EF-BBAC-4000-92C7-A6AD45A129C3}" dt="2020-10-05T22:06:31.833" v="1248" actId="20577"/>
        <pc:sldMkLst>
          <pc:docMk/>
          <pc:sldMk cId="2210305054" sldId="265"/>
        </pc:sldMkLst>
        <pc:spChg chg="mod">
          <ac:chgData name="Kaysi Castor" userId="S::kcastor1@student.gsu.edu::abd8e4b8-db2d-43a8-9c04-06f852445005" providerId="AD" clId="Web-{D43E42EF-BBAC-4000-92C7-A6AD45A129C3}" dt="2020-10-05T22:06:31.833" v="1248" actId="20577"/>
          <ac:spMkLst>
            <pc:docMk/>
            <pc:sldMk cId="2210305054" sldId="265"/>
            <ac:spMk id="2" creationId="{16636810-6FE1-4188-A4F7-7C1520C31984}"/>
          </ac:spMkLst>
        </pc:spChg>
        <pc:spChg chg="del">
          <ac:chgData name="Kaysi Castor" userId="S::kcastor1@student.gsu.edu::abd8e4b8-db2d-43a8-9c04-06f852445005" providerId="AD" clId="Web-{D43E42EF-BBAC-4000-92C7-A6AD45A129C3}" dt="2020-10-05T22:00:04.507" v="25"/>
          <ac:spMkLst>
            <pc:docMk/>
            <pc:sldMk cId="2210305054" sldId="265"/>
            <ac:spMk id="3" creationId="{9F4F42BC-F21A-4149-9C28-9FBF6B15B583}"/>
          </ac:spMkLst>
        </pc:spChg>
        <pc:spChg chg="del">
          <ac:chgData name="Kaysi Castor" userId="S::kcastor1@student.gsu.edu::abd8e4b8-db2d-43a8-9c04-06f852445005" providerId="AD" clId="Web-{D43E42EF-BBAC-4000-92C7-A6AD45A129C3}" dt="2020-10-05T22:00:10.508" v="26"/>
          <ac:spMkLst>
            <pc:docMk/>
            <pc:sldMk cId="2210305054" sldId="265"/>
            <ac:spMk id="4" creationId="{473059C3-2AD4-4DE5-BEDB-9922554166B2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2:00:25.961" v="30"/>
          <ac:spMkLst>
            <pc:docMk/>
            <pc:sldMk cId="2210305054" sldId="265"/>
            <ac:spMk id="8" creationId="{5E52985E-2553-471E-82AA-5ED7A329890A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2:00:22.977" v="28"/>
          <ac:spMkLst>
            <pc:docMk/>
            <pc:sldMk cId="2210305054" sldId="265"/>
            <ac:spMk id="10" creationId="{DD074826-A3C6-4D56-812D-CDB3511A9EFA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2:00:25.961" v="30"/>
          <ac:spMkLst>
            <pc:docMk/>
            <pc:sldMk cId="2210305054" sldId="265"/>
            <ac:spMk id="11" creationId="{86D835CB-2B03-4ED2-A334-C43D2DE3BDF9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2:00:32.368" v="32"/>
          <ac:spMkLst>
            <pc:docMk/>
            <pc:sldMk cId="2210305054" sldId="265"/>
            <ac:spMk id="12" creationId="{022BDE4A-8A20-4A69-9C5A-581C82036A4D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2:00:22.977" v="28"/>
          <ac:spMkLst>
            <pc:docMk/>
            <pc:sldMk cId="2210305054" sldId="265"/>
            <ac:spMk id="13" creationId="{D7A453D2-15D8-4403-815F-291FA16340D9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2:00:22.977" v="28"/>
          <ac:spMkLst>
            <pc:docMk/>
            <pc:sldMk cId="2210305054" sldId="265"/>
            <ac:spMk id="15" creationId="{8161EA6B-09CA-445B-AB0D-8DF76FA92DEF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2:00:22.977" v="28"/>
          <ac:spMkLst>
            <pc:docMk/>
            <pc:sldMk cId="2210305054" sldId="265"/>
            <ac:spMk id="25" creationId="{B8114C98-A349-4111-A123-E8EAB86ABE30}"/>
          </ac:spMkLst>
        </pc:spChg>
        <pc:spChg chg="add del">
          <ac:chgData name="Kaysi Castor" userId="S::kcastor1@student.gsu.edu::abd8e4b8-db2d-43a8-9c04-06f852445005" providerId="AD" clId="Web-{D43E42EF-BBAC-4000-92C7-A6AD45A129C3}" dt="2020-10-05T22:00:22.977" v="28"/>
          <ac:spMkLst>
            <pc:docMk/>
            <pc:sldMk cId="2210305054" sldId="265"/>
            <ac:spMk id="33" creationId="{E2D3D3F2-ABBB-4453-B1C5-1BEBF7E4DD56}"/>
          </ac:spMkLst>
        </pc:spChg>
        <pc:grpChg chg="add del">
          <ac:chgData name="Kaysi Castor" userId="S::kcastor1@student.gsu.edu::abd8e4b8-db2d-43a8-9c04-06f852445005" providerId="AD" clId="Web-{D43E42EF-BBAC-4000-92C7-A6AD45A129C3}" dt="2020-10-05T22:00:22.977" v="28"/>
          <ac:grpSpMkLst>
            <pc:docMk/>
            <pc:sldMk cId="2210305054" sldId="265"/>
            <ac:grpSpMk id="17" creationId="{CFE4E8ED-0D9E-4CCC-B505-AC9E50FF10CE}"/>
          </ac:grpSpMkLst>
        </pc:grpChg>
        <pc:grpChg chg="add del">
          <ac:chgData name="Kaysi Castor" userId="S::kcastor1@student.gsu.edu::abd8e4b8-db2d-43a8-9c04-06f852445005" providerId="AD" clId="Web-{D43E42EF-BBAC-4000-92C7-A6AD45A129C3}" dt="2020-10-05T22:00:22.977" v="28"/>
          <ac:grpSpMkLst>
            <pc:docMk/>
            <pc:sldMk cId="2210305054" sldId="265"/>
            <ac:grpSpMk id="27" creationId="{670FB431-AE18-414D-92F4-1D12D1991152}"/>
          </ac:grpSpMkLst>
        </pc:grpChg>
        <pc:grpChg chg="add del">
          <ac:chgData name="Kaysi Castor" userId="S::kcastor1@student.gsu.edu::abd8e4b8-db2d-43a8-9c04-06f852445005" providerId="AD" clId="Web-{D43E42EF-BBAC-4000-92C7-A6AD45A129C3}" dt="2020-10-05T22:00:22.977" v="28"/>
          <ac:grpSpMkLst>
            <pc:docMk/>
            <pc:sldMk cId="2210305054" sldId="265"/>
            <ac:grpSpMk id="35" creationId="{8214E4A5-A0D2-42C4-8D14-D2A7E495F041}"/>
          </ac:grpSpMkLst>
        </pc:grpChg>
        <pc:grpChg chg="add del">
          <ac:chgData name="Kaysi Castor" userId="S::kcastor1@student.gsu.edu::abd8e4b8-db2d-43a8-9c04-06f852445005" providerId="AD" clId="Web-{D43E42EF-BBAC-4000-92C7-A6AD45A129C3}" dt="2020-10-05T22:00:22.977" v="28"/>
          <ac:grpSpMkLst>
            <pc:docMk/>
            <pc:sldMk cId="2210305054" sldId="265"/>
            <ac:grpSpMk id="41" creationId="{AF19A774-30A5-488B-9BAF-629C6440294E}"/>
          </ac:grpSpMkLst>
        </pc:grpChg>
        <pc:picChg chg="add mod ord">
          <ac:chgData name="Kaysi Castor" userId="S::kcastor1@student.gsu.edu::abd8e4b8-db2d-43a8-9c04-06f852445005" providerId="AD" clId="Web-{D43E42EF-BBAC-4000-92C7-A6AD45A129C3}" dt="2020-10-05T22:00:32.368" v="32"/>
          <ac:picMkLst>
            <pc:docMk/>
            <pc:sldMk cId="2210305054" sldId="265"/>
            <ac:picMk id="5" creationId="{559E7960-3D2A-45E2-9A9E-448848561579}"/>
          </ac:picMkLst>
        </pc:picChg>
        <pc:picChg chg="add mod ord">
          <ac:chgData name="Kaysi Castor" userId="S::kcastor1@student.gsu.edu::abd8e4b8-db2d-43a8-9c04-06f852445005" providerId="AD" clId="Web-{D43E42EF-BBAC-4000-92C7-A6AD45A129C3}" dt="2020-10-05T22:00:32.368" v="32"/>
          <ac:picMkLst>
            <pc:docMk/>
            <pc:sldMk cId="2210305054" sldId="265"/>
            <ac:picMk id="6" creationId="{76358F16-B533-4933-8FAB-20A5E1481E36}"/>
          </ac:picMkLst>
        </pc:picChg>
        <pc:cxnChg chg="add del">
          <ac:chgData name="Kaysi Castor" userId="S::kcastor1@student.gsu.edu::abd8e4b8-db2d-43a8-9c04-06f852445005" providerId="AD" clId="Web-{D43E42EF-BBAC-4000-92C7-A6AD45A129C3}" dt="2020-10-05T22:00:25.961" v="30"/>
          <ac:cxnSpMkLst>
            <pc:docMk/>
            <pc:sldMk cId="2210305054" sldId="265"/>
            <ac:cxnSpMk id="9" creationId="{DAE3ABC6-4042-4293-A7DF-F01181363B7E}"/>
          </ac:cxnSpMkLst>
        </pc:cxnChg>
      </pc:sldChg>
    </pc:docChg>
  </pc:docChgLst>
  <pc:docChgLst>
    <pc:chgData name="Ali Razavi" userId="S::arazavi3@student.gsu.edu::a9f81b0d-7a4a-4eb4-a25e-1921d6a9ad7a" providerId="AD" clId="Web-{F44C0758-F2D7-45AC-A942-D81360354B9A}"/>
    <pc:docChg chg="addSld modSld sldOrd">
      <pc:chgData name="Ali Razavi" userId="S::arazavi3@student.gsu.edu::a9f81b0d-7a4a-4eb4-a25e-1921d6a9ad7a" providerId="AD" clId="Web-{F44C0758-F2D7-45AC-A942-D81360354B9A}" dt="2020-10-06T03:38:55.808" v="11" actId="14100"/>
      <pc:docMkLst>
        <pc:docMk/>
      </pc:docMkLst>
      <pc:sldChg chg="addSp delSp modSp ord">
        <pc:chgData name="Ali Razavi" userId="S::arazavi3@student.gsu.edu::a9f81b0d-7a4a-4eb4-a25e-1921d6a9ad7a" providerId="AD" clId="Web-{F44C0758-F2D7-45AC-A942-D81360354B9A}" dt="2020-10-06T03:38:55.808" v="11" actId="14100"/>
        <pc:sldMkLst>
          <pc:docMk/>
          <pc:sldMk cId="499300985" sldId="267"/>
        </pc:sldMkLst>
        <pc:spChg chg="add del mod">
          <ac:chgData name="Ali Razavi" userId="S::arazavi3@student.gsu.edu::a9f81b0d-7a4a-4eb4-a25e-1921d6a9ad7a" providerId="AD" clId="Web-{F44C0758-F2D7-45AC-A942-D81360354B9A}" dt="2020-10-06T03:38:55.636" v="9"/>
          <ac:spMkLst>
            <pc:docMk/>
            <pc:sldMk cId="499300985" sldId="267"/>
            <ac:spMk id="3" creationId="{ADDD4AE6-FB0F-482E-A6FE-CEFD117179A7}"/>
          </ac:spMkLst>
        </pc:spChg>
        <pc:picChg chg="add mod ord">
          <ac:chgData name="Ali Razavi" userId="S::arazavi3@student.gsu.edu::a9f81b0d-7a4a-4eb4-a25e-1921d6a9ad7a" providerId="AD" clId="Web-{F44C0758-F2D7-45AC-A942-D81360354B9A}" dt="2020-10-06T03:38:55.808" v="11" actId="14100"/>
          <ac:picMkLst>
            <pc:docMk/>
            <pc:sldMk cId="499300985" sldId="267"/>
            <ac:picMk id="4" creationId="{11032205-2A8D-400C-B07C-1DA58DA899C0}"/>
          </ac:picMkLst>
        </pc:picChg>
        <pc:picChg chg="del">
          <ac:chgData name="Ali Razavi" userId="S::arazavi3@student.gsu.edu::a9f81b0d-7a4a-4eb4-a25e-1921d6a9ad7a" providerId="AD" clId="Web-{F44C0758-F2D7-45AC-A942-D81360354B9A}" dt="2020-10-06T03:38:38.088" v="8"/>
          <ac:picMkLst>
            <pc:docMk/>
            <pc:sldMk cId="499300985" sldId="267"/>
            <ac:picMk id="10" creationId="{1AD9093E-FF5A-4F8A-80CC-400E7CBCDBCD}"/>
          </ac:picMkLst>
        </pc:picChg>
      </pc:sldChg>
      <pc:sldChg chg="addSp delSp modSp ord">
        <pc:chgData name="Ali Razavi" userId="S::arazavi3@student.gsu.edu::a9f81b0d-7a4a-4eb4-a25e-1921d6a9ad7a" providerId="AD" clId="Web-{F44C0758-F2D7-45AC-A942-D81360354B9A}" dt="2020-10-06T03:28:40.647" v="7" actId="14100"/>
        <pc:sldMkLst>
          <pc:docMk/>
          <pc:sldMk cId="2072983570" sldId="268"/>
        </pc:sldMkLst>
        <pc:spChg chg="add del mod">
          <ac:chgData name="Ali Razavi" userId="S::arazavi3@student.gsu.edu::a9f81b0d-7a4a-4eb4-a25e-1921d6a9ad7a" providerId="AD" clId="Web-{F44C0758-F2D7-45AC-A942-D81360354B9A}" dt="2020-10-06T03:28:40.443" v="5"/>
          <ac:spMkLst>
            <pc:docMk/>
            <pc:sldMk cId="2072983570" sldId="268"/>
            <ac:spMk id="3" creationId="{7498B817-A221-4332-8720-31C500EFF154}"/>
          </ac:spMkLst>
        </pc:spChg>
        <pc:picChg chg="add mod ord">
          <ac:chgData name="Ali Razavi" userId="S::arazavi3@student.gsu.edu::a9f81b0d-7a4a-4eb4-a25e-1921d6a9ad7a" providerId="AD" clId="Web-{F44C0758-F2D7-45AC-A942-D81360354B9A}" dt="2020-10-06T03:28:40.647" v="7" actId="14100"/>
          <ac:picMkLst>
            <pc:docMk/>
            <pc:sldMk cId="2072983570" sldId="268"/>
            <ac:picMk id="4" creationId="{07608E84-D0F3-4B1F-B837-A318263559E3}"/>
          </ac:picMkLst>
        </pc:picChg>
        <pc:picChg chg="del">
          <ac:chgData name="Ali Razavi" userId="S::arazavi3@student.gsu.edu::a9f81b0d-7a4a-4eb4-a25e-1921d6a9ad7a" providerId="AD" clId="Web-{F44C0758-F2D7-45AC-A942-D81360354B9A}" dt="2020-10-06T03:28:11.193" v="4"/>
          <ac:picMkLst>
            <pc:docMk/>
            <pc:sldMk cId="2072983570" sldId="268"/>
            <ac:picMk id="7" creationId="{BA68A7CC-0F55-4006-AD67-B5C7AEBDF513}"/>
          </ac:picMkLst>
        </pc:picChg>
      </pc:sldChg>
      <pc:sldChg chg="new">
        <pc:chgData name="Ali Razavi" userId="S::arazavi3@student.gsu.edu::a9f81b0d-7a4a-4eb4-a25e-1921d6a9ad7a" providerId="AD" clId="Web-{F44C0758-F2D7-45AC-A942-D81360354B9A}" dt="2020-10-06T01:28:34.068" v="2"/>
        <pc:sldMkLst>
          <pc:docMk/>
          <pc:sldMk cId="2972788903" sldId="270"/>
        </pc:sldMkLst>
      </pc:sldChg>
      <pc:sldChg chg="new">
        <pc:chgData name="Ali Razavi" userId="S::arazavi3@student.gsu.edu::a9f81b0d-7a4a-4eb4-a25e-1921d6a9ad7a" providerId="AD" clId="Web-{F44C0758-F2D7-45AC-A942-D81360354B9A}" dt="2020-10-06T01:58:40.505" v="3"/>
        <pc:sldMkLst>
          <pc:docMk/>
          <pc:sldMk cId="697994960" sldId="271"/>
        </pc:sldMkLst>
      </pc:sldChg>
    </pc:docChg>
  </pc:docChgLst>
  <pc:docChgLst>
    <pc:chgData name="Collin Morgenroth" userId="S::cmorgenroth1@student.gsu.edu::f86d2005-9629-447e-9afd-6972e17da7bf" providerId="AD" clId="Web-{14F8170A-5270-40A9-85C8-DCFEC5D5B563}"/>
    <pc:docChg chg="sldOrd">
      <pc:chgData name="Collin Morgenroth" userId="S::cmorgenroth1@student.gsu.edu::f86d2005-9629-447e-9afd-6972e17da7bf" providerId="AD" clId="Web-{14F8170A-5270-40A9-85C8-DCFEC5D5B563}" dt="2020-10-05T20:27:56.170" v="0"/>
      <pc:docMkLst>
        <pc:docMk/>
      </pc:docMkLst>
      <pc:sldChg chg="ord">
        <pc:chgData name="Collin Morgenroth" userId="S::cmorgenroth1@student.gsu.edu::f86d2005-9629-447e-9afd-6972e17da7bf" providerId="AD" clId="Web-{14F8170A-5270-40A9-85C8-DCFEC5D5B563}" dt="2020-10-05T20:27:56.170" v="0"/>
        <pc:sldMkLst>
          <pc:docMk/>
          <pc:sldMk cId="1261277715" sldId="257"/>
        </pc:sldMkLst>
      </pc:sldChg>
    </pc:docChg>
  </pc:docChgLst>
  <pc:docChgLst>
    <pc:chgData name="Collin" userId="f86d2005-9629-447e-9afd-6972e17da7bf" providerId="ADAL" clId="{DF881FEE-977B-40CE-85B9-D40569D39A42}"/>
    <pc:docChg chg="undo redo custSel mod addSld delSld modSld sldOrd modMainMaster">
      <pc:chgData name="Collin" userId="f86d2005-9629-447e-9afd-6972e17da7bf" providerId="ADAL" clId="{DF881FEE-977B-40CE-85B9-D40569D39A42}" dt="2020-10-06T23:04:51.329" v="3235" actId="20577"/>
      <pc:docMkLst>
        <pc:docMk/>
      </pc:docMkLst>
      <pc:sldChg chg="setBg">
        <pc:chgData name="Collin" userId="f86d2005-9629-447e-9afd-6972e17da7bf" providerId="ADAL" clId="{DF881FEE-977B-40CE-85B9-D40569D39A42}" dt="2020-10-06T02:16:44.112" v="1611"/>
        <pc:sldMkLst>
          <pc:docMk/>
          <pc:sldMk cId="2013326978" sldId="256"/>
        </pc:sldMkLst>
      </pc:sldChg>
      <pc:sldChg chg="addSp delSp modSp mod ord setBg">
        <pc:chgData name="Collin" userId="f86d2005-9629-447e-9afd-6972e17da7bf" providerId="ADAL" clId="{DF881FEE-977B-40CE-85B9-D40569D39A42}" dt="2020-10-06T22:21:38.421" v="3217" actId="20577"/>
        <pc:sldMkLst>
          <pc:docMk/>
          <pc:sldMk cId="1261277715" sldId="257"/>
        </pc:sldMkLst>
        <pc:spChg chg="add del mod">
          <ac:chgData name="Collin" userId="f86d2005-9629-447e-9afd-6972e17da7bf" providerId="ADAL" clId="{DF881FEE-977B-40CE-85B9-D40569D39A42}" dt="2020-10-06T02:06:02.198" v="1284" actId="478"/>
          <ac:spMkLst>
            <pc:docMk/>
            <pc:sldMk cId="1261277715" sldId="257"/>
            <ac:spMk id="2" creationId="{63787DA2-4418-4C7D-9399-97F5AC5210DD}"/>
          </ac:spMkLst>
        </pc:spChg>
        <pc:spChg chg="add del mod">
          <ac:chgData name="Collin" userId="f86d2005-9629-447e-9afd-6972e17da7bf" providerId="ADAL" clId="{DF881FEE-977B-40CE-85B9-D40569D39A42}" dt="2020-10-05T22:27:10.391" v="61"/>
          <ac:spMkLst>
            <pc:docMk/>
            <pc:sldMk cId="1261277715" sldId="257"/>
            <ac:spMk id="3" creationId="{BB7D99E1-62C1-4F97-8CF2-1C3BEF193F3F}"/>
          </ac:spMkLst>
        </pc:spChg>
        <pc:spChg chg="mod">
          <ac:chgData name="Collin" userId="f86d2005-9629-447e-9afd-6972e17da7bf" providerId="ADAL" clId="{DF881FEE-977B-40CE-85B9-D40569D39A42}" dt="2020-10-06T02:10:07.883" v="1411" actId="20577"/>
          <ac:spMkLst>
            <pc:docMk/>
            <pc:sldMk cId="1261277715" sldId="257"/>
            <ac:spMk id="4" creationId="{90B193FE-3F15-449A-B4BC-BA086706D892}"/>
          </ac:spMkLst>
        </pc:spChg>
        <pc:spChg chg="del">
          <ac:chgData name="Collin" userId="f86d2005-9629-447e-9afd-6972e17da7bf" providerId="ADAL" clId="{DF881FEE-977B-40CE-85B9-D40569D39A42}" dt="2020-10-05T22:19:05.770" v="1" actId="478"/>
          <ac:spMkLst>
            <pc:docMk/>
            <pc:sldMk cId="1261277715" sldId="257"/>
            <ac:spMk id="7" creationId="{ED011813-A859-4BE9-8C8B-746BD394D2B9}"/>
          </ac:spMkLst>
        </pc:spChg>
        <pc:spChg chg="add del">
          <ac:chgData name="Collin" userId="f86d2005-9629-447e-9afd-6972e17da7bf" providerId="ADAL" clId="{DF881FEE-977B-40CE-85B9-D40569D39A42}" dt="2020-10-05T22:23:52.003" v="12" actId="26606"/>
          <ac:spMkLst>
            <pc:docMk/>
            <pc:sldMk cId="1261277715" sldId="257"/>
            <ac:spMk id="8" creationId="{05C7EBC3-4672-4DAB-81C2-58661FAFAED6}"/>
          </ac:spMkLst>
        </pc:spChg>
        <pc:spChg chg="add del">
          <ac:chgData name="Collin" userId="f86d2005-9629-447e-9afd-6972e17da7bf" providerId="ADAL" clId="{DF881FEE-977B-40CE-85B9-D40569D39A42}" dt="2020-10-05T22:23:52.003" v="12" actId="26606"/>
          <ac:spMkLst>
            <pc:docMk/>
            <pc:sldMk cId="1261277715" sldId="257"/>
            <ac:spMk id="9" creationId="{A643BB8D-398D-47A1-8673-8EFAFA631F9D}"/>
          </ac:spMkLst>
        </pc:spChg>
        <pc:spChg chg="add del">
          <ac:chgData name="Collin" userId="f86d2005-9629-447e-9afd-6972e17da7bf" providerId="ADAL" clId="{DF881FEE-977B-40CE-85B9-D40569D39A42}" dt="2020-10-05T22:23:01.992" v="8" actId="26606"/>
          <ac:spMkLst>
            <pc:docMk/>
            <pc:sldMk cId="1261277715" sldId="257"/>
            <ac:spMk id="10" creationId="{16C5FA50-8D52-4617-AF91-5C7B1C8352F1}"/>
          </ac:spMkLst>
        </pc:spChg>
        <pc:spChg chg="add del">
          <ac:chgData name="Collin" userId="f86d2005-9629-447e-9afd-6972e17da7bf" providerId="ADAL" clId="{DF881FEE-977B-40CE-85B9-D40569D39A42}" dt="2020-10-05T22:23:52.003" v="12" actId="26606"/>
          <ac:spMkLst>
            <pc:docMk/>
            <pc:sldMk cId="1261277715" sldId="257"/>
            <ac:spMk id="11" creationId="{1ABCC31D-213C-44E9-9CC8-8FB2DFC22EDB}"/>
          </ac:spMkLst>
        </pc:spChg>
        <pc:spChg chg="add del">
          <ac:chgData name="Collin" userId="f86d2005-9629-447e-9afd-6972e17da7bf" providerId="ADAL" clId="{DF881FEE-977B-40CE-85B9-D40569D39A42}" dt="2020-10-05T22:23:01.992" v="8" actId="26606"/>
          <ac:spMkLst>
            <pc:docMk/>
            <pc:sldMk cId="1261277715" sldId="257"/>
            <ac:spMk id="12" creationId="{E223798C-12AD-4B0C-A50C-D676347D67CF}"/>
          </ac:spMkLst>
        </pc:spChg>
        <pc:spChg chg="add del">
          <ac:chgData name="Collin" userId="f86d2005-9629-447e-9afd-6972e17da7bf" providerId="ADAL" clId="{DF881FEE-977B-40CE-85B9-D40569D39A42}" dt="2020-10-05T22:23:57.651" v="14" actId="26606"/>
          <ac:spMkLst>
            <pc:docMk/>
            <pc:sldMk cId="1261277715" sldId="257"/>
            <ac:spMk id="13" creationId="{F60FCA6E-0894-46CD-BD49-5955A51E0084}"/>
          </ac:spMkLst>
        </pc:spChg>
        <pc:spChg chg="add del">
          <ac:chgData name="Collin" userId="f86d2005-9629-447e-9afd-6972e17da7bf" providerId="ADAL" clId="{DF881FEE-977B-40CE-85B9-D40569D39A42}" dt="2020-10-05T22:23:28.693" v="10" actId="26606"/>
          <ac:spMkLst>
            <pc:docMk/>
            <pc:sldMk cId="1261277715" sldId="257"/>
            <ac:spMk id="14" creationId="{53F29798-D584-4792-9B62-3F5F5C36D619}"/>
          </ac:spMkLst>
        </pc:spChg>
        <pc:spChg chg="add del">
          <ac:chgData name="Collin" userId="f86d2005-9629-447e-9afd-6972e17da7bf" providerId="ADAL" clId="{DF881FEE-977B-40CE-85B9-D40569D39A42}" dt="2020-10-05T22:23:57.651" v="14" actId="26606"/>
          <ac:spMkLst>
            <pc:docMk/>
            <pc:sldMk cId="1261277715" sldId="257"/>
            <ac:spMk id="15" creationId="{E78C6E4B-A1F1-4B6C-97EC-BE997495D6AC}"/>
          </ac:spMkLst>
        </pc:spChg>
        <pc:spChg chg="add del">
          <ac:chgData name="Collin" userId="f86d2005-9629-447e-9afd-6972e17da7bf" providerId="ADAL" clId="{DF881FEE-977B-40CE-85B9-D40569D39A42}" dt="2020-10-05T22:23:57.651" v="14" actId="26606"/>
          <ac:spMkLst>
            <pc:docMk/>
            <pc:sldMk cId="1261277715" sldId="257"/>
            <ac:spMk id="16" creationId="{89956304-6D27-4F1F-AFAE-92ABB7BAC36D}"/>
          </ac:spMkLst>
        </pc:spChg>
        <pc:spChg chg="add del">
          <ac:chgData name="Collin" userId="f86d2005-9629-447e-9afd-6972e17da7bf" providerId="ADAL" clId="{DF881FEE-977B-40CE-85B9-D40569D39A42}" dt="2020-10-05T22:24:09.355" v="21" actId="26606"/>
          <ac:spMkLst>
            <pc:docMk/>
            <pc:sldMk cId="1261277715" sldId="257"/>
            <ac:spMk id="17" creationId="{5AAE9118-0436-4488-AC4A-C14DF6A7B6B1}"/>
          </ac:spMkLst>
        </pc:spChg>
        <pc:spChg chg="add del">
          <ac:chgData name="Collin" userId="f86d2005-9629-447e-9afd-6972e17da7bf" providerId="ADAL" clId="{DF881FEE-977B-40CE-85B9-D40569D39A42}" dt="2020-10-05T22:23:59.573" v="16" actId="26606"/>
          <ac:spMkLst>
            <pc:docMk/>
            <pc:sldMk cId="1261277715" sldId="257"/>
            <ac:spMk id="18" creationId="{233F6408-E1FB-40EE-933F-488D38CCC73F}"/>
          </ac:spMkLst>
        </pc:spChg>
        <pc:spChg chg="add del">
          <ac:chgData name="Collin" userId="f86d2005-9629-447e-9afd-6972e17da7bf" providerId="ADAL" clId="{DF881FEE-977B-40CE-85B9-D40569D39A42}" dt="2020-10-05T22:23:59.573" v="16" actId="26606"/>
          <ac:spMkLst>
            <pc:docMk/>
            <pc:sldMk cId="1261277715" sldId="257"/>
            <ac:spMk id="19" creationId="{F055C0C5-567C-4C02-83F3-B427BC740697}"/>
          </ac:spMkLst>
        </pc:spChg>
        <pc:spChg chg="add del">
          <ac:chgData name="Collin" userId="f86d2005-9629-447e-9afd-6972e17da7bf" providerId="ADAL" clId="{DF881FEE-977B-40CE-85B9-D40569D39A42}" dt="2020-10-05T22:23:59.573" v="16" actId="26606"/>
          <ac:spMkLst>
            <pc:docMk/>
            <pc:sldMk cId="1261277715" sldId="257"/>
            <ac:spMk id="20" creationId="{9F639E0E-0DE9-418D-B10C-EACE19124EF8}"/>
          </ac:spMkLst>
        </pc:spChg>
        <pc:spChg chg="add del">
          <ac:chgData name="Collin" userId="f86d2005-9629-447e-9afd-6972e17da7bf" providerId="ADAL" clId="{DF881FEE-977B-40CE-85B9-D40569D39A42}" dt="2020-10-05T22:23:59.573" v="16" actId="26606"/>
          <ac:spMkLst>
            <pc:docMk/>
            <pc:sldMk cId="1261277715" sldId="257"/>
            <ac:spMk id="21" creationId="{E48B6BD6-5DED-4B86-A4B3-D35037F68FC4}"/>
          </ac:spMkLst>
        </pc:spChg>
        <pc:spChg chg="add del">
          <ac:chgData name="Collin" userId="f86d2005-9629-447e-9afd-6972e17da7bf" providerId="ADAL" clId="{DF881FEE-977B-40CE-85B9-D40569D39A42}" dt="2020-10-05T22:24:09.355" v="21" actId="26606"/>
          <ac:spMkLst>
            <pc:docMk/>
            <pc:sldMk cId="1261277715" sldId="257"/>
            <ac:spMk id="22" creationId="{07A0C51E-5464-4470-855E-CA530A59BF98}"/>
          </ac:spMkLst>
        </pc:spChg>
        <pc:spChg chg="add del">
          <ac:chgData name="Collin" userId="f86d2005-9629-447e-9afd-6972e17da7bf" providerId="ADAL" clId="{DF881FEE-977B-40CE-85B9-D40569D39A42}" dt="2020-10-05T22:24:04.438" v="18" actId="26606"/>
          <ac:spMkLst>
            <pc:docMk/>
            <pc:sldMk cId="1261277715" sldId="257"/>
            <ac:spMk id="23" creationId="{5AAE9118-0436-4488-AC4A-C14DF6A7B6B1}"/>
          </ac:spMkLst>
        </pc:spChg>
        <pc:spChg chg="add del">
          <ac:chgData name="Collin" userId="f86d2005-9629-447e-9afd-6972e17da7bf" providerId="ADAL" clId="{DF881FEE-977B-40CE-85B9-D40569D39A42}" dt="2020-10-05T22:24:04.438" v="18" actId="26606"/>
          <ac:spMkLst>
            <pc:docMk/>
            <pc:sldMk cId="1261277715" sldId="257"/>
            <ac:spMk id="24" creationId="{07A0C51E-5464-4470-855E-CA530A59BF98}"/>
          </ac:spMkLst>
        </pc:spChg>
        <pc:spChg chg="add del">
          <ac:chgData name="Collin" userId="f86d2005-9629-447e-9afd-6972e17da7bf" providerId="ADAL" clId="{DF881FEE-977B-40CE-85B9-D40569D39A42}" dt="2020-10-05T22:24:04.438" v="18" actId="26606"/>
          <ac:spMkLst>
            <pc:docMk/>
            <pc:sldMk cId="1261277715" sldId="257"/>
            <ac:spMk id="25" creationId="{DC29E37C-8CEC-46BE-BE09-3E522984F63D}"/>
          </ac:spMkLst>
        </pc:spChg>
        <pc:spChg chg="add del">
          <ac:chgData name="Collin" userId="f86d2005-9629-447e-9afd-6972e17da7bf" providerId="ADAL" clId="{DF881FEE-977B-40CE-85B9-D40569D39A42}" dt="2020-10-05T22:24:09.355" v="21" actId="26606"/>
          <ac:spMkLst>
            <pc:docMk/>
            <pc:sldMk cId="1261277715" sldId="257"/>
            <ac:spMk id="26" creationId="{DC29E37C-8CEC-46BE-BE09-3E522984F63D}"/>
          </ac:spMkLst>
        </pc:spChg>
        <pc:spChg chg="add del">
          <ac:chgData name="Collin" userId="f86d2005-9629-447e-9afd-6972e17da7bf" providerId="ADAL" clId="{DF881FEE-977B-40CE-85B9-D40569D39A42}" dt="2020-10-05T22:24:11.271" v="23" actId="26606"/>
          <ac:spMkLst>
            <pc:docMk/>
            <pc:sldMk cId="1261277715" sldId="257"/>
            <ac:spMk id="28" creationId="{233F6408-E1FB-40EE-933F-488D38CCC73F}"/>
          </ac:spMkLst>
        </pc:spChg>
        <pc:spChg chg="add del">
          <ac:chgData name="Collin" userId="f86d2005-9629-447e-9afd-6972e17da7bf" providerId="ADAL" clId="{DF881FEE-977B-40CE-85B9-D40569D39A42}" dt="2020-10-05T22:24:11.271" v="23" actId="26606"/>
          <ac:spMkLst>
            <pc:docMk/>
            <pc:sldMk cId="1261277715" sldId="257"/>
            <ac:spMk id="29" creationId="{F055C0C5-567C-4C02-83F3-B427BC740697}"/>
          </ac:spMkLst>
        </pc:spChg>
        <pc:spChg chg="add del">
          <ac:chgData name="Collin" userId="f86d2005-9629-447e-9afd-6972e17da7bf" providerId="ADAL" clId="{DF881FEE-977B-40CE-85B9-D40569D39A42}" dt="2020-10-05T22:24:11.271" v="23" actId="26606"/>
          <ac:spMkLst>
            <pc:docMk/>
            <pc:sldMk cId="1261277715" sldId="257"/>
            <ac:spMk id="30" creationId="{9F639E0E-0DE9-418D-B10C-EACE19124EF8}"/>
          </ac:spMkLst>
        </pc:spChg>
        <pc:spChg chg="add del">
          <ac:chgData name="Collin" userId="f86d2005-9629-447e-9afd-6972e17da7bf" providerId="ADAL" clId="{DF881FEE-977B-40CE-85B9-D40569D39A42}" dt="2020-10-05T22:24:11.271" v="23" actId="26606"/>
          <ac:spMkLst>
            <pc:docMk/>
            <pc:sldMk cId="1261277715" sldId="257"/>
            <ac:spMk id="31" creationId="{E48B6BD6-5DED-4B86-A4B3-D35037F68FC4}"/>
          </ac:spMkLst>
        </pc:spChg>
        <pc:spChg chg="add del">
          <ac:chgData name="Collin" userId="f86d2005-9629-447e-9afd-6972e17da7bf" providerId="ADAL" clId="{DF881FEE-977B-40CE-85B9-D40569D39A42}" dt="2020-10-05T22:26:45.457" v="48" actId="26606"/>
          <ac:spMkLst>
            <pc:docMk/>
            <pc:sldMk cId="1261277715" sldId="257"/>
            <ac:spMk id="32" creationId="{9427AF5F-9A0E-42B7-A252-FD64C9885F9C}"/>
          </ac:spMkLst>
        </pc:spChg>
        <pc:spChg chg="add del">
          <ac:chgData name="Collin" userId="f86d2005-9629-447e-9afd-6972e17da7bf" providerId="ADAL" clId="{DF881FEE-977B-40CE-85B9-D40569D39A42}" dt="2020-10-05T22:24:42.106" v="25" actId="26606"/>
          <ac:spMkLst>
            <pc:docMk/>
            <pc:sldMk cId="1261277715" sldId="257"/>
            <ac:spMk id="33" creationId="{38A3DAE9-0400-4D1D-A37F-99C9448249DE}"/>
          </ac:spMkLst>
        </pc:spChg>
        <pc:spChg chg="add del">
          <ac:chgData name="Collin" userId="f86d2005-9629-447e-9afd-6972e17da7bf" providerId="ADAL" clId="{DF881FEE-977B-40CE-85B9-D40569D39A42}" dt="2020-10-05T22:24:42.106" v="25" actId="26606"/>
          <ac:spMkLst>
            <pc:docMk/>
            <pc:sldMk cId="1261277715" sldId="257"/>
            <ac:spMk id="34" creationId="{5AAE9118-0436-4488-AC4A-C14DF6A7B6B1}"/>
          </ac:spMkLst>
        </pc:spChg>
        <pc:spChg chg="add del">
          <ac:chgData name="Collin" userId="f86d2005-9629-447e-9afd-6972e17da7bf" providerId="ADAL" clId="{DF881FEE-977B-40CE-85B9-D40569D39A42}" dt="2020-10-05T22:24:42.106" v="25" actId="26606"/>
          <ac:spMkLst>
            <pc:docMk/>
            <pc:sldMk cId="1261277715" sldId="257"/>
            <ac:spMk id="35" creationId="{07A0C51E-5464-4470-855E-CA530A59BF98}"/>
          </ac:spMkLst>
        </pc:spChg>
        <pc:spChg chg="add del">
          <ac:chgData name="Collin" userId="f86d2005-9629-447e-9afd-6972e17da7bf" providerId="ADAL" clId="{DF881FEE-977B-40CE-85B9-D40569D39A42}" dt="2020-10-05T22:26:45.457" v="48" actId="26606"/>
          <ac:spMkLst>
            <pc:docMk/>
            <pc:sldMk cId="1261277715" sldId="257"/>
            <ac:spMk id="36" creationId="{178C8281-DA8A-4056-A652-19E63793A0F5}"/>
          </ac:spMkLst>
        </pc:spChg>
        <pc:spChg chg="add del">
          <ac:chgData name="Collin" userId="f86d2005-9629-447e-9afd-6972e17da7bf" providerId="ADAL" clId="{DF881FEE-977B-40CE-85B9-D40569D39A42}" dt="2020-10-05T22:24:45.851" v="27" actId="26606"/>
          <ac:spMkLst>
            <pc:docMk/>
            <pc:sldMk cId="1261277715" sldId="257"/>
            <ac:spMk id="37" creationId="{4FA4E651-C3D8-4DB8-A026-E8531C6AFACC}"/>
          </ac:spMkLst>
        </pc:spChg>
        <pc:spChg chg="add del">
          <ac:chgData name="Collin" userId="f86d2005-9629-447e-9afd-6972e17da7bf" providerId="ADAL" clId="{DF881FEE-977B-40CE-85B9-D40569D39A42}" dt="2020-10-05T22:26:47.561" v="50" actId="26606"/>
          <ac:spMkLst>
            <pc:docMk/>
            <pc:sldMk cId="1261277715" sldId="257"/>
            <ac:spMk id="38" creationId="{80DF40B2-80F7-4E71-B46C-284163F3654A}"/>
          </ac:spMkLst>
        </pc:spChg>
        <pc:spChg chg="add del">
          <ac:chgData name="Collin" userId="f86d2005-9629-447e-9afd-6972e17da7bf" providerId="ADAL" clId="{DF881FEE-977B-40CE-85B9-D40569D39A42}" dt="2020-10-05T22:24:47.444" v="29" actId="26606"/>
          <ac:spMkLst>
            <pc:docMk/>
            <pc:sldMk cId="1261277715" sldId="257"/>
            <ac:spMk id="39" creationId="{F60FCA6E-0894-46CD-BD49-5955A51E0084}"/>
          </ac:spMkLst>
        </pc:spChg>
        <pc:spChg chg="add del">
          <ac:chgData name="Collin" userId="f86d2005-9629-447e-9afd-6972e17da7bf" providerId="ADAL" clId="{DF881FEE-977B-40CE-85B9-D40569D39A42}" dt="2020-10-05T22:24:47.444" v="29" actId="26606"/>
          <ac:spMkLst>
            <pc:docMk/>
            <pc:sldMk cId="1261277715" sldId="257"/>
            <ac:spMk id="40" creationId="{E78C6E4B-A1F1-4B6C-97EC-BE997495D6AC}"/>
          </ac:spMkLst>
        </pc:spChg>
        <pc:spChg chg="add del">
          <ac:chgData name="Collin" userId="f86d2005-9629-447e-9afd-6972e17da7bf" providerId="ADAL" clId="{DF881FEE-977B-40CE-85B9-D40569D39A42}" dt="2020-10-05T22:24:47.444" v="29" actId="26606"/>
          <ac:spMkLst>
            <pc:docMk/>
            <pc:sldMk cId="1261277715" sldId="257"/>
            <ac:spMk id="41" creationId="{89956304-6D27-4F1F-AFAE-92ABB7BAC36D}"/>
          </ac:spMkLst>
        </pc:spChg>
        <pc:spChg chg="add del">
          <ac:chgData name="Collin" userId="f86d2005-9629-447e-9afd-6972e17da7bf" providerId="ADAL" clId="{DF881FEE-977B-40CE-85B9-D40569D39A42}" dt="2020-10-05T22:26:47.561" v="50" actId="26606"/>
          <ac:spMkLst>
            <pc:docMk/>
            <pc:sldMk cId="1261277715" sldId="257"/>
            <ac:spMk id="42" creationId="{020B1605-7C2A-457B-A6A5-1043B7119E28}"/>
          </ac:spMkLst>
        </pc:spChg>
        <pc:spChg chg="add del">
          <ac:chgData name="Collin" userId="f86d2005-9629-447e-9afd-6972e17da7bf" providerId="ADAL" clId="{DF881FEE-977B-40CE-85B9-D40569D39A42}" dt="2020-10-05T22:24:52.024" v="31" actId="26606"/>
          <ac:spMkLst>
            <pc:docMk/>
            <pc:sldMk cId="1261277715" sldId="257"/>
            <ac:spMk id="43" creationId="{05C7EBC3-4672-4DAB-81C2-58661FAFAED6}"/>
          </ac:spMkLst>
        </pc:spChg>
        <pc:spChg chg="add del">
          <ac:chgData name="Collin" userId="f86d2005-9629-447e-9afd-6972e17da7bf" providerId="ADAL" clId="{DF881FEE-977B-40CE-85B9-D40569D39A42}" dt="2020-10-05T22:24:52.024" v="31" actId="26606"/>
          <ac:spMkLst>
            <pc:docMk/>
            <pc:sldMk cId="1261277715" sldId="257"/>
            <ac:spMk id="44" creationId="{1ABCC31D-213C-44E9-9CC8-8FB2DFC22EDB}"/>
          </ac:spMkLst>
        </pc:spChg>
        <pc:spChg chg="add del">
          <ac:chgData name="Collin" userId="f86d2005-9629-447e-9afd-6972e17da7bf" providerId="ADAL" clId="{DF881FEE-977B-40CE-85B9-D40569D39A42}" dt="2020-10-05T22:24:52.024" v="31" actId="26606"/>
          <ac:spMkLst>
            <pc:docMk/>
            <pc:sldMk cId="1261277715" sldId="257"/>
            <ac:spMk id="45" creationId="{A643BB8D-398D-47A1-8673-8EFAFA631F9D}"/>
          </ac:spMkLst>
        </pc:spChg>
        <pc:spChg chg="add del">
          <ac:chgData name="Collin" userId="f86d2005-9629-447e-9afd-6972e17da7bf" providerId="ADAL" clId="{DF881FEE-977B-40CE-85B9-D40569D39A42}" dt="2020-10-05T22:26:48.545" v="52" actId="26606"/>
          <ac:spMkLst>
            <pc:docMk/>
            <pc:sldMk cId="1261277715" sldId="257"/>
            <ac:spMk id="46" creationId="{5AAE9118-0436-4488-AC4A-C14DF6A7B6B1}"/>
          </ac:spMkLst>
        </pc:spChg>
        <pc:spChg chg="add del">
          <ac:chgData name="Collin" userId="f86d2005-9629-447e-9afd-6972e17da7bf" providerId="ADAL" clId="{DF881FEE-977B-40CE-85B9-D40569D39A42}" dt="2020-10-05T22:25:07.355" v="33" actId="26606"/>
          <ac:spMkLst>
            <pc:docMk/>
            <pc:sldMk cId="1261277715" sldId="257"/>
            <ac:spMk id="47" creationId="{38A3DAE9-0400-4D1D-A37F-99C9448249DE}"/>
          </ac:spMkLst>
        </pc:spChg>
        <pc:spChg chg="add del">
          <ac:chgData name="Collin" userId="f86d2005-9629-447e-9afd-6972e17da7bf" providerId="ADAL" clId="{DF881FEE-977B-40CE-85B9-D40569D39A42}" dt="2020-10-05T22:25:07.355" v="33" actId="26606"/>
          <ac:spMkLst>
            <pc:docMk/>
            <pc:sldMk cId="1261277715" sldId="257"/>
            <ac:spMk id="48" creationId="{5AAE9118-0436-4488-AC4A-C14DF6A7B6B1}"/>
          </ac:spMkLst>
        </pc:spChg>
        <pc:spChg chg="add del">
          <ac:chgData name="Collin" userId="f86d2005-9629-447e-9afd-6972e17da7bf" providerId="ADAL" clId="{DF881FEE-977B-40CE-85B9-D40569D39A42}" dt="2020-10-05T22:25:07.355" v="33" actId="26606"/>
          <ac:spMkLst>
            <pc:docMk/>
            <pc:sldMk cId="1261277715" sldId="257"/>
            <ac:spMk id="49" creationId="{07A0C51E-5464-4470-855E-CA530A59BF98}"/>
          </ac:spMkLst>
        </pc:spChg>
        <pc:spChg chg="add del">
          <ac:chgData name="Collin" userId="f86d2005-9629-447e-9afd-6972e17da7bf" providerId="ADAL" clId="{DF881FEE-977B-40CE-85B9-D40569D39A42}" dt="2020-10-05T22:26:48.545" v="52" actId="26606"/>
          <ac:spMkLst>
            <pc:docMk/>
            <pc:sldMk cId="1261277715" sldId="257"/>
            <ac:spMk id="50" creationId="{07A0C51E-5464-4470-855E-CA530A59BF98}"/>
          </ac:spMkLst>
        </pc:spChg>
        <pc:spChg chg="add del">
          <ac:chgData name="Collin" userId="f86d2005-9629-447e-9afd-6972e17da7bf" providerId="ADAL" clId="{DF881FEE-977B-40CE-85B9-D40569D39A42}" dt="2020-10-05T22:26:27.660" v="41" actId="26606"/>
          <ac:spMkLst>
            <pc:docMk/>
            <pc:sldMk cId="1261277715" sldId="257"/>
            <ac:spMk id="51" creationId="{5AAE9118-0436-4488-AC4A-C14DF6A7B6B1}"/>
          </ac:spMkLst>
        </pc:spChg>
        <pc:spChg chg="add del">
          <ac:chgData name="Collin" userId="f86d2005-9629-447e-9afd-6972e17da7bf" providerId="ADAL" clId="{DF881FEE-977B-40CE-85B9-D40569D39A42}" dt="2020-10-05T22:26:27.660" v="41" actId="26606"/>
          <ac:spMkLst>
            <pc:docMk/>
            <pc:sldMk cId="1261277715" sldId="257"/>
            <ac:spMk id="52" creationId="{07A0C51E-5464-4470-855E-CA530A59BF98}"/>
          </ac:spMkLst>
        </pc:spChg>
        <pc:spChg chg="add del">
          <ac:chgData name="Collin" userId="f86d2005-9629-447e-9afd-6972e17da7bf" providerId="ADAL" clId="{DF881FEE-977B-40CE-85B9-D40569D39A42}" dt="2020-10-05T22:26:27.660" v="41" actId="26606"/>
          <ac:spMkLst>
            <pc:docMk/>
            <pc:sldMk cId="1261277715" sldId="257"/>
            <ac:spMk id="53" creationId="{DC29E37C-8CEC-46BE-BE09-3E522984F63D}"/>
          </ac:spMkLst>
        </pc:spChg>
        <pc:spChg chg="add del">
          <ac:chgData name="Collin" userId="f86d2005-9629-447e-9afd-6972e17da7bf" providerId="ADAL" clId="{DF881FEE-977B-40CE-85B9-D40569D39A42}" dt="2020-10-05T22:26:48.545" v="52" actId="26606"/>
          <ac:spMkLst>
            <pc:docMk/>
            <pc:sldMk cId="1261277715" sldId="257"/>
            <ac:spMk id="54" creationId="{E2BA469E-E331-40A9-95C6-803BFEA1AB66}"/>
          </ac:spMkLst>
        </pc:spChg>
        <pc:spChg chg="add del">
          <ac:chgData name="Collin" userId="f86d2005-9629-447e-9afd-6972e17da7bf" providerId="ADAL" clId="{DF881FEE-977B-40CE-85B9-D40569D39A42}" dt="2020-10-05T22:26:57.172" v="54" actId="26606"/>
          <ac:spMkLst>
            <pc:docMk/>
            <pc:sldMk cId="1261277715" sldId="257"/>
            <ac:spMk id="56" creationId="{4D176A88-EEEB-4329-960F-1EFBBF86CF57}"/>
          </ac:spMkLst>
        </pc:spChg>
        <pc:spChg chg="add del">
          <ac:chgData name="Collin" userId="f86d2005-9629-447e-9afd-6972e17da7bf" providerId="ADAL" clId="{DF881FEE-977B-40CE-85B9-D40569D39A42}" dt="2020-10-05T22:26:57.172" v="54" actId="26606"/>
          <ac:spMkLst>
            <pc:docMk/>
            <pc:sldMk cId="1261277715" sldId="257"/>
            <ac:spMk id="57" creationId="{5AAE9118-0436-4488-AC4A-C14DF6A7B6B1}"/>
          </ac:spMkLst>
        </pc:spChg>
        <pc:spChg chg="add del">
          <ac:chgData name="Collin" userId="f86d2005-9629-447e-9afd-6972e17da7bf" providerId="ADAL" clId="{DF881FEE-977B-40CE-85B9-D40569D39A42}" dt="2020-10-05T22:26:57.172" v="54" actId="26606"/>
          <ac:spMkLst>
            <pc:docMk/>
            <pc:sldMk cId="1261277715" sldId="257"/>
            <ac:spMk id="58" creationId="{07A0C51E-5464-4470-855E-CA530A59BF98}"/>
          </ac:spMkLst>
        </pc:spChg>
        <pc:spChg chg="add del">
          <ac:chgData name="Collin" userId="f86d2005-9629-447e-9afd-6972e17da7bf" providerId="ADAL" clId="{DF881FEE-977B-40CE-85B9-D40569D39A42}" dt="2020-10-05T22:27:48.870" v="67" actId="26606"/>
          <ac:spMkLst>
            <pc:docMk/>
            <pc:sldMk cId="1261277715" sldId="257"/>
            <ac:spMk id="59" creationId="{16C5FA50-8D52-4617-AF91-5C7B1C8352F1}"/>
          </ac:spMkLst>
        </pc:spChg>
        <pc:spChg chg="add del mod">
          <ac:chgData name="Collin" userId="f86d2005-9629-447e-9afd-6972e17da7bf" providerId="ADAL" clId="{DF881FEE-977B-40CE-85B9-D40569D39A42}" dt="2020-10-05T22:27:31.652" v="65" actId="478"/>
          <ac:spMkLst>
            <pc:docMk/>
            <pc:sldMk cId="1261277715" sldId="257"/>
            <ac:spMk id="60" creationId="{65A01886-A6B9-453D-A5CE-AF578C9288CC}"/>
          </ac:spMkLst>
        </pc:spChg>
        <pc:spChg chg="add del">
          <ac:chgData name="Collin" userId="f86d2005-9629-447e-9afd-6972e17da7bf" providerId="ADAL" clId="{DF881FEE-977B-40CE-85B9-D40569D39A42}" dt="2020-10-05T22:27:48.870" v="67" actId="26606"/>
          <ac:spMkLst>
            <pc:docMk/>
            <pc:sldMk cId="1261277715" sldId="257"/>
            <ac:spMk id="62" creationId="{E223798C-12AD-4B0C-A50C-D676347D67CF}"/>
          </ac:spMkLst>
        </pc:spChg>
        <pc:spChg chg="add del mod">
          <ac:chgData name="Collin" userId="f86d2005-9629-447e-9afd-6972e17da7bf" providerId="ADAL" clId="{DF881FEE-977B-40CE-85B9-D40569D39A42}" dt="2020-10-06T02:05:58.143" v="1283"/>
          <ac:spMkLst>
            <pc:docMk/>
            <pc:sldMk cId="1261277715" sldId="257"/>
            <ac:spMk id="63" creationId="{54343E92-92C6-435C-A700-126C6539DFB6}"/>
          </ac:spMkLst>
        </pc:spChg>
        <pc:spChg chg="add del">
          <ac:chgData name="Collin" userId="f86d2005-9629-447e-9afd-6972e17da7bf" providerId="ADAL" clId="{DF881FEE-977B-40CE-85B9-D40569D39A42}" dt="2020-10-05T22:27:49.879" v="69" actId="26606"/>
          <ac:spMkLst>
            <pc:docMk/>
            <pc:sldMk cId="1261277715" sldId="257"/>
            <ac:spMk id="64" creationId="{53F29798-D584-4792-9B62-3F5F5C36D619}"/>
          </ac:spMkLst>
        </pc:spChg>
        <pc:spChg chg="add del">
          <ac:chgData name="Collin" userId="f86d2005-9629-447e-9afd-6972e17da7bf" providerId="ADAL" clId="{DF881FEE-977B-40CE-85B9-D40569D39A42}" dt="2020-10-05T22:28:05.432" v="71" actId="26606"/>
          <ac:spMkLst>
            <pc:docMk/>
            <pc:sldMk cId="1261277715" sldId="257"/>
            <ac:spMk id="66" creationId="{9427AF5F-9A0E-42B7-A252-FD64C9885F9C}"/>
          </ac:spMkLst>
        </pc:spChg>
        <pc:spChg chg="add del">
          <ac:chgData name="Collin" userId="f86d2005-9629-447e-9afd-6972e17da7bf" providerId="ADAL" clId="{DF881FEE-977B-40CE-85B9-D40569D39A42}" dt="2020-10-05T22:28:05.432" v="71" actId="26606"/>
          <ac:spMkLst>
            <pc:docMk/>
            <pc:sldMk cId="1261277715" sldId="257"/>
            <ac:spMk id="67" creationId="{F1249427-4BA0-4929-9C0A-4E19711CCEC4}"/>
          </ac:spMkLst>
        </pc:spChg>
        <pc:spChg chg="add del mod">
          <ac:chgData name="Collin" userId="f86d2005-9629-447e-9afd-6972e17da7bf" providerId="ADAL" clId="{DF881FEE-977B-40CE-85B9-D40569D39A42}" dt="2020-10-06T02:13:48.591" v="1591" actId="478"/>
          <ac:spMkLst>
            <pc:docMk/>
            <pc:sldMk cId="1261277715" sldId="257"/>
            <ac:spMk id="68" creationId="{2149BD9A-11C8-4FE5-89E5-AD4482A5D8D0}"/>
          </ac:spMkLst>
        </pc:spChg>
        <pc:spChg chg="add">
          <ac:chgData name="Collin" userId="f86d2005-9629-447e-9afd-6972e17da7bf" providerId="ADAL" clId="{DF881FEE-977B-40CE-85B9-D40569D39A42}" dt="2020-10-05T22:28:05.441" v="72" actId="26606"/>
          <ac:spMkLst>
            <pc:docMk/>
            <pc:sldMk cId="1261277715" sldId="257"/>
            <ac:spMk id="69" creationId="{16C5FA50-8D52-4617-AF91-5C7B1C8352F1}"/>
          </ac:spMkLst>
        </pc:spChg>
        <pc:spChg chg="add">
          <ac:chgData name="Collin" userId="f86d2005-9629-447e-9afd-6972e17da7bf" providerId="ADAL" clId="{DF881FEE-977B-40CE-85B9-D40569D39A42}" dt="2020-10-05T22:28:05.441" v="72" actId="26606"/>
          <ac:spMkLst>
            <pc:docMk/>
            <pc:sldMk cId="1261277715" sldId="257"/>
            <ac:spMk id="70" creationId="{E223798C-12AD-4B0C-A50C-D676347D67CF}"/>
          </ac:spMkLst>
        </pc:spChg>
        <pc:spChg chg="add mod">
          <ac:chgData name="Collin" userId="f86d2005-9629-447e-9afd-6972e17da7bf" providerId="ADAL" clId="{DF881FEE-977B-40CE-85B9-D40569D39A42}" dt="2020-10-06T22:21:38.421" v="3217" actId="20577"/>
          <ac:spMkLst>
            <pc:docMk/>
            <pc:sldMk cId="1261277715" sldId="257"/>
            <ac:spMk id="71" creationId="{879E359B-1056-48F9-B186-41038F2DA173}"/>
          </ac:spMkLst>
        </pc:spChg>
        <pc:picChg chg="add del mod">
          <ac:chgData name="Collin" userId="f86d2005-9629-447e-9afd-6972e17da7bf" providerId="ADAL" clId="{DF881FEE-977B-40CE-85B9-D40569D39A42}" dt="2020-10-05T22:26:31.859" v="44"/>
          <ac:picMkLst>
            <pc:docMk/>
            <pc:sldMk cId="1261277715" sldId="257"/>
            <ac:picMk id="5" creationId="{3729ECCA-1D62-4449-B69B-F5E5DA95C19C}"/>
          </ac:picMkLst>
        </pc:picChg>
        <pc:picChg chg="add del mod">
          <ac:chgData name="Collin" userId="f86d2005-9629-447e-9afd-6972e17da7bf" providerId="ADAL" clId="{DF881FEE-977B-40CE-85B9-D40569D39A42}" dt="2020-10-05T22:26:26.317" v="39"/>
          <ac:picMkLst>
            <pc:docMk/>
            <pc:sldMk cId="1261277715" sldId="257"/>
            <ac:picMk id="6" creationId="{3A921A1D-F46F-4A2C-8B24-331163D9A1EB}"/>
          </ac:picMkLst>
        </pc:picChg>
        <pc:picChg chg="add del mod">
          <ac:chgData name="Collin" userId="f86d2005-9629-447e-9afd-6972e17da7bf" providerId="ADAL" clId="{DF881FEE-977B-40CE-85B9-D40569D39A42}" dt="2020-10-05T22:26:58.304" v="56"/>
          <ac:picMkLst>
            <pc:docMk/>
            <pc:sldMk cId="1261277715" sldId="257"/>
            <ac:picMk id="27" creationId="{F11445E7-41A1-4986-A9B6-0457D6E36F39}"/>
          </ac:picMkLst>
        </pc:picChg>
        <pc:picChg chg="add mod">
          <ac:chgData name="Collin" userId="f86d2005-9629-447e-9afd-6972e17da7bf" providerId="ADAL" clId="{DF881FEE-977B-40CE-85B9-D40569D39A42}" dt="2020-10-05T22:28:05.441" v="72" actId="26606"/>
          <ac:picMkLst>
            <pc:docMk/>
            <pc:sldMk cId="1261277715" sldId="257"/>
            <ac:picMk id="55" creationId="{39FBAC23-FE47-46D3-8F83-CD458198810C}"/>
          </ac:picMkLst>
        </pc:picChg>
        <pc:picChg chg="add mod ord">
          <ac:chgData name="Collin" userId="f86d2005-9629-447e-9afd-6972e17da7bf" providerId="ADAL" clId="{DF881FEE-977B-40CE-85B9-D40569D39A42}" dt="2020-10-06T01:35:26.716" v="1017" actId="1076"/>
          <ac:picMkLst>
            <pc:docMk/>
            <pc:sldMk cId="1261277715" sldId="257"/>
            <ac:picMk id="61" creationId="{2DA8DA66-D7D9-4C73-97AE-09CF4A9D6835}"/>
          </ac:picMkLst>
        </pc:picChg>
      </pc:sldChg>
      <pc:sldChg chg="setBg">
        <pc:chgData name="Collin" userId="f86d2005-9629-447e-9afd-6972e17da7bf" providerId="ADAL" clId="{DF881FEE-977B-40CE-85B9-D40569D39A42}" dt="2020-10-06T02:16:44.112" v="1611"/>
        <pc:sldMkLst>
          <pc:docMk/>
          <pc:sldMk cId="3770705797" sldId="258"/>
        </pc:sldMkLst>
      </pc:sldChg>
      <pc:sldChg chg="setBg">
        <pc:chgData name="Collin" userId="f86d2005-9629-447e-9afd-6972e17da7bf" providerId="ADAL" clId="{DF881FEE-977B-40CE-85B9-D40569D39A42}" dt="2020-10-06T02:16:44.112" v="1611"/>
        <pc:sldMkLst>
          <pc:docMk/>
          <pc:sldMk cId="1338581379" sldId="260"/>
        </pc:sldMkLst>
      </pc:sldChg>
      <pc:sldChg chg="setBg">
        <pc:chgData name="Collin" userId="f86d2005-9629-447e-9afd-6972e17da7bf" providerId="ADAL" clId="{DF881FEE-977B-40CE-85B9-D40569D39A42}" dt="2020-10-06T02:16:44.112" v="1611"/>
        <pc:sldMkLst>
          <pc:docMk/>
          <pc:sldMk cId="4070440946" sldId="261"/>
        </pc:sldMkLst>
      </pc:sldChg>
      <pc:sldChg chg="add">
        <pc:chgData name="Collin" userId="f86d2005-9629-447e-9afd-6972e17da7bf" providerId="ADAL" clId="{DF881FEE-977B-40CE-85B9-D40569D39A42}" dt="2020-10-05T20:54:57.912" v="0"/>
        <pc:sldMkLst>
          <pc:docMk/>
          <pc:sldMk cId="232161302" sldId="262"/>
        </pc:sldMkLst>
      </pc:sldChg>
      <pc:sldChg chg="setBg">
        <pc:chgData name="Collin" userId="f86d2005-9629-447e-9afd-6972e17da7bf" providerId="ADAL" clId="{DF881FEE-977B-40CE-85B9-D40569D39A42}" dt="2020-10-06T02:16:44.112" v="1611"/>
        <pc:sldMkLst>
          <pc:docMk/>
          <pc:sldMk cId="294979050" sldId="263"/>
        </pc:sldMkLst>
      </pc:sldChg>
      <pc:sldChg chg="addSp delSp modSp add del mod ord setBg setClrOvrMap delDesignElem">
        <pc:chgData name="Collin" userId="f86d2005-9629-447e-9afd-6972e17da7bf" providerId="ADAL" clId="{DF881FEE-977B-40CE-85B9-D40569D39A42}" dt="2020-10-06T02:44:18.910" v="2701" actId="1076"/>
        <pc:sldMkLst>
          <pc:docMk/>
          <pc:sldMk cId="2176860813" sldId="264"/>
        </pc:sldMkLst>
        <pc:spChg chg="del">
          <ac:chgData name="Collin" userId="f86d2005-9629-447e-9afd-6972e17da7bf" providerId="ADAL" clId="{DF881FEE-977B-40CE-85B9-D40569D39A42}" dt="2020-10-06T00:29:28.146" v="211"/>
          <ac:spMkLst>
            <pc:docMk/>
            <pc:sldMk cId="2176860813" sldId="264"/>
            <ac:spMk id="2" creationId="{51EF5439-4404-4A1F-833C-E13F3FDDAD37}"/>
          </ac:spMkLst>
        </pc:spChg>
        <pc:spChg chg="del">
          <ac:chgData name="Collin" userId="f86d2005-9629-447e-9afd-6972e17da7bf" providerId="ADAL" clId="{DF881FEE-977B-40CE-85B9-D40569D39A42}" dt="2020-10-06T00:29:28.146" v="211"/>
          <ac:spMkLst>
            <pc:docMk/>
            <pc:sldMk cId="2176860813" sldId="264"/>
            <ac:spMk id="3" creationId="{FEB9FFA3-52DF-46F1-BB00-EAD4A7A33600}"/>
          </ac:spMkLst>
        </pc:spChg>
        <pc:spChg chg="del">
          <ac:chgData name="Collin" userId="f86d2005-9629-447e-9afd-6972e17da7bf" providerId="ADAL" clId="{DF881FEE-977B-40CE-85B9-D40569D39A42}" dt="2020-10-06T00:29:28.146" v="211"/>
          <ac:spMkLst>
            <pc:docMk/>
            <pc:sldMk cId="2176860813" sldId="264"/>
            <ac:spMk id="4" creationId="{D7E9C0F4-3B44-4ECC-B326-87185D8911AF}"/>
          </ac:spMkLst>
        </pc:spChg>
        <pc:spChg chg="del">
          <ac:chgData name="Collin" userId="f86d2005-9629-447e-9afd-6972e17da7bf" providerId="ADAL" clId="{DF881FEE-977B-40CE-85B9-D40569D39A42}" dt="2020-10-06T00:29:28.146" v="211"/>
          <ac:spMkLst>
            <pc:docMk/>
            <pc:sldMk cId="2176860813" sldId="264"/>
            <ac:spMk id="5" creationId="{2CD4CC6D-CB51-48B0-8787-DA6A46C4F840}"/>
          </ac:spMkLst>
        </pc:spChg>
        <pc:spChg chg="del">
          <ac:chgData name="Collin" userId="f86d2005-9629-447e-9afd-6972e17da7bf" providerId="ADAL" clId="{DF881FEE-977B-40CE-85B9-D40569D39A42}" dt="2020-10-06T00:29:28.146" v="211"/>
          <ac:spMkLst>
            <pc:docMk/>
            <pc:sldMk cId="2176860813" sldId="264"/>
            <ac:spMk id="6" creationId="{14992A7D-DD22-43EA-9FF0-437BBCD2A65B}"/>
          </ac:spMkLst>
        </pc:spChg>
        <pc:spChg chg="add del">
          <ac:chgData name="Collin" userId="f86d2005-9629-447e-9afd-6972e17da7bf" providerId="ADAL" clId="{DF881FEE-977B-40CE-85B9-D40569D39A42}" dt="2020-10-06T00:31:09.694" v="218" actId="26606"/>
          <ac:spMkLst>
            <pc:docMk/>
            <pc:sldMk cId="2176860813" sldId="264"/>
            <ac:spMk id="9" creationId="{32BC26D8-82FB-445E-AA49-62A77D7C1EE0}"/>
          </ac:spMkLst>
        </pc:spChg>
        <pc:spChg chg="add del">
          <ac:chgData name="Collin" userId="f86d2005-9629-447e-9afd-6972e17da7bf" providerId="ADAL" clId="{DF881FEE-977B-40CE-85B9-D40569D39A42}" dt="2020-10-06T00:34:09.286" v="252"/>
          <ac:spMkLst>
            <pc:docMk/>
            <pc:sldMk cId="2176860813" sldId="264"/>
            <ac:spMk id="10" creationId="{42A4FC2C-047E-45A5-965D-8E1E3BF09BC6}"/>
          </ac:spMkLst>
        </pc:spChg>
        <pc:spChg chg="add del mod">
          <ac:chgData name="Collin" userId="f86d2005-9629-447e-9afd-6972e17da7bf" providerId="ADAL" clId="{DF881FEE-977B-40CE-85B9-D40569D39A42}" dt="2020-10-06T00:33:25.701" v="248"/>
          <ac:spMkLst>
            <pc:docMk/>
            <pc:sldMk cId="2176860813" sldId="264"/>
            <ac:spMk id="11" creationId="{2ECEC5E7-678B-42EB-BC12-5D4E08A3BF5C}"/>
          </ac:spMkLst>
        </pc:spChg>
        <pc:spChg chg="add del">
          <ac:chgData name="Collin" userId="f86d2005-9629-447e-9afd-6972e17da7bf" providerId="ADAL" clId="{DF881FEE-977B-40CE-85B9-D40569D39A42}" dt="2020-10-06T00:31:06.580" v="214" actId="26606"/>
          <ac:spMkLst>
            <pc:docMk/>
            <pc:sldMk cId="2176860813" sldId="264"/>
            <ac:spMk id="12" creationId="{42A4FC2C-047E-45A5-965D-8E1E3BF09BC6}"/>
          </ac:spMkLst>
        </pc:spChg>
        <pc:spChg chg="add del mod">
          <ac:chgData name="Collin" userId="f86d2005-9629-447e-9afd-6972e17da7bf" providerId="ADAL" clId="{DF881FEE-977B-40CE-85B9-D40569D39A42}" dt="2020-10-06T00:33:25.701" v="248"/>
          <ac:spMkLst>
            <pc:docMk/>
            <pc:sldMk cId="2176860813" sldId="264"/>
            <ac:spMk id="13" creationId="{17255769-EC17-4780-91FA-2C26B1C49007}"/>
          </ac:spMkLst>
        </pc:spChg>
        <pc:spChg chg="add del">
          <ac:chgData name="Collin" userId="f86d2005-9629-447e-9afd-6972e17da7bf" providerId="ADAL" clId="{DF881FEE-977B-40CE-85B9-D40569D39A42}" dt="2020-10-06T00:31:09.694" v="218" actId="26606"/>
          <ac:spMkLst>
            <pc:docMk/>
            <pc:sldMk cId="2176860813" sldId="264"/>
            <ac:spMk id="14" creationId="{CB44330D-EA18-4254-AA95-EB49948539B8}"/>
          </ac:spMkLst>
        </pc:spChg>
        <pc:spChg chg="add del mod">
          <ac:chgData name="Collin" userId="f86d2005-9629-447e-9afd-6972e17da7bf" providerId="ADAL" clId="{DF881FEE-977B-40CE-85B9-D40569D39A42}" dt="2020-10-06T00:33:25.701" v="248"/>
          <ac:spMkLst>
            <pc:docMk/>
            <pc:sldMk cId="2176860813" sldId="264"/>
            <ac:spMk id="15" creationId="{F75E50AF-41BF-4297-862C-3ACA21DAF7AC}"/>
          </ac:spMkLst>
        </pc:spChg>
        <pc:spChg chg="add del mod">
          <ac:chgData name="Collin" userId="f86d2005-9629-447e-9afd-6972e17da7bf" providerId="ADAL" clId="{DF881FEE-977B-40CE-85B9-D40569D39A42}" dt="2020-10-06T00:33:23.191" v="244"/>
          <ac:spMkLst>
            <pc:docMk/>
            <pc:sldMk cId="2176860813" sldId="264"/>
            <ac:spMk id="16" creationId="{F736FDE2-C0E5-47FD-ADB9-2BD939C864B3}"/>
          </ac:spMkLst>
        </pc:spChg>
        <pc:spChg chg="add del mod">
          <ac:chgData name="Collin" userId="f86d2005-9629-447e-9afd-6972e17da7bf" providerId="ADAL" clId="{DF881FEE-977B-40CE-85B9-D40569D39A42}" dt="2020-10-06T00:33:23.191" v="244"/>
          <ac:spMkLst>
            <pc:docMk/>
            <pc:sldMk cId="2176860813" sldId="264"/>
            <ac:spMk id="17" creationId="{070B7FD6-C4EF-4D53-A772-F9B3B1EB30CF}"/>
          </ac:spMkLst>
        </pc:spChg>
        <pc:spChg chg="add del mod">
          <ac:chgData name="Collin" userId="f86d2005-9629-447e-9afd-6972e17da7bf" providerId="ADAL" clId="{DF881FEE-977B-40CE-85B9-D40569D39A42}" dt="2020-10-06T00:33:23.191" v="244"/>
          <ac:spMkLst>
            <pc:docMk/>
            <pc:sldMk cId="2176860813" sldId="264"/>
            <ac:spMk id="18" creationId="{4B620A4A-CFA0-4C0B-8504-004E0BA28089}"/>
          </ac:spMkLst>
        </pc:spChg>
        <pc:spChg chg="add del mod">
          <ac:chgData name="Collin" userId="f86d2005-9629-447e-9afd-6972e17da7bf" providerId="ADAL" clId="{DF881FEE-977B-40CE-85B9-D40569D39A42}" dt="2020-10-06T00:33:23.191" v="244"/>
          <ac:spMkLst>
            <pc:docMk/>
            <pc:sldMk cId="2176860813" sldId="264"/>
            <ac:spMk id="19" creationId="{3A354C87-CC3D-4DB6-A2AC-EE4DC2B9E9C5}"/>
          </ac:spMkLst>
        </pc:spChg>
        <pc:spChg chg="add del mod">
          <ac:chgData name="Collin" userId="f86d2005-9629-447e-9afd-6972e17da7bf" providerId="ADAL" clId="{DF881FEE-977B-40CE-85B9-D40569D39A42}" dt="2020-10-06T00:33:23.191" v="244"/>
          <ac:spMkLst>
            <pc:docMk/>
            <pc:sldMk cId="2176860813" sldId="264"/>
            <ac:spMk id="20" creationId="{3EB4DCEF-A13B-4515-B815-A514D0A41866}"/>
          </ac:spMkLst>
        </pc:spChg>
        <pc:spChg chg="add del mod">
          <ac:chgData name="Collin" userId="f86d2005-9629-447e-9afd-6972e17da7bf" providerId="ADAL" clId="{DF881FEE-977B-40CE-85B9-D40569D39A42}" dt="2020-10-06T00:45:30.689" v="427" actId="478"/>
          <ac:spMkLst>
            <pc:docMk/>
            <pc:sldMk cId="2176860813" sldId="264"/>
            <ac:spMk id="22" creationId="{DBF509F9-2F25-40D7-A304-799D0D801D82}"/>
          </ac:spMkLst>
        </pc:spChg>
        <pc:spChg chg="add del mod">
          <ac:chgData name="Collin" userId="f86d2005-9629-447e-9afd-6972e17da7bf" providerId="ADAL" clId="{DF881FEE-977B-40CE-85B9-D40569D39A42}" dt="2020-10-06T00:34:13.616" v="253" actId="26606"/>
          <ac:spMkLst>
            <pc:docMk/>
            <pc:sldMk cId="2176860813" sldId="264"/>
            <ac:spMk id="23" creationId="{D810B07B-A321-4285-A901-9585ECC54185}"/>
          </ac:spMkLst>
        </pc:spChg>
        <pc:spChg chg="add del mod">
          <ac:chgData name="Collin" userId="f86d2005-9629-447e-9afd-6972e17da7bf" providerId="ADAL" clId="{DF881FEE-977B-40CE-85B9-D40569D39A42}" dt="2020-10-06T00:34:13.616" v="253" actId="26606"/>
          <ac:spMkLst>
            <pc:docMk/>
            <pc:sldMk cId="2176860813" sldId="264"/>
            <ac:spMk id="24" creationId="{4BA9580D-29BB-4552-ACE1-79F19D3AEEB3}"/>
          </ac:spMkLst>
        </pc:spChg>
        <pc:spChg chg="add del mod">
          <ac:chgData name="Collin" userId="f86d2005-9629-447e-9afd-6972e17da7bf" providerId="ADAL" clId="{DF881FEE-977B-40CE-85B9-D40569D39A42}" dt="2020-10-06T00:34:53.641" v="259"/>
          <ac:spMkLst>
            <pc:docMk/>
            <pc:sldMk cId="2176860813" sldId="264"/>
            <ac:spMk id="26" creationId="{8D9488E6-1823-4EE4-B5DD-E39BEF8190B7}"/>
          </ac:spMkLst>
        </pc:spChg>
        <pc:spChg chg="add del">
          <ac:chgData name="Collin" userId="f86d2005-9629-447e-9afd-6972e17da7bf" providerId="ADAL" clId="{DF881FEE-977B-40CE-85B9-D40569D39A42}" dt="2020-10-06T00:34:19.381" v="256" actId="26606"/>
          <ac:spMkLst>
            <pc:docMk/>
            <pc:sldMk cId="2176860813" sldId="264"/>
            <ac:spMk id="29" creationId="{16C5FA50-8D52-4617-AF91-5C7B1C8352F1}"/>
          </ac:spMkLst>
        </pc:spChg>
        <pc:spChg chg="add del mod">
          <ac:chgData name="Collin" userId="f86d2005-9629-447e-9afd-6972e17da7bf" providerId="ADAL" clId="{DF881FEE-977B-40CE-85B9-D40569D39A42}" dt="2020-10-06T00:35:00.050" v="262" actId="478"/>
          <ac:spMkLst>
            <pc:docMk/>
            <pc:sldMk cId="2176860813" sldId="264"/>
            <ac:spMk id="30" creationId="{771AD8A9-0FF0-4126-A5A2-C65994D66168}"/>
          </ac:spMkLst>
        </pc:spChg>
        <pc:spChg chg="add del">
          <ac:chgData name="Collin" userId="f86d2005-9629-447e-9afd-6972e17da7bf" providerId="ADAL" clId="{DF881FEE-977B-40CE-85B9-D40569D39A42}" dt="2020-10-06T00:34:19.381" v="256" actId="26606"/>
          <ac:spMkLst>
            <pc:docMk/>
            <pc:sldMk cId="2176860813" sldId="264"/>
            <ac:spMk id="31" creationId="{E223798C-12AD-4B0C-A50C-D676347D67CF}"/>
          </ac:spMkLst>
        </pc:spChg>
        <pc:spChg chg="add del">
          <ac:chgData name="Collin" userId="f86d2005-9629-447e-9afd-6972e17da7bf" providerId="ADAL" clId="{DF881FEE-977B-40CE-85B9-D40569D39A42}" dt="2020-10-06T02:15:16.871" v="1602"/>
          <ac:spMkLst>
            <pc:docMk/>
            <pc:sldMk cId="2176860813" sldId="264"/>
            <ac:spMk id="36" creationId="{1707FC24-6981-43D9-B525-C7832BA22463}"/>
          </ac:spMkLst>
        </pc:spChg>
        <pc:spChg chg="add del mod">
          <ac:chgData name="Collin" userId="f86d2005-9629-447e-9afd-6972e17da7bf" providerId="ADAL" clId="{DF881FEE-977B-40CE-85B9-D40569D39A42}" dt="2020-10-06T00:42:09.100" v="297"/>
          <ac:spMkLst>
            <pc:docMk/>
            <pc:sldMk cId="2176860813" sldId="264"/>
            <ac:spMk id="38" creationId="{BED113CE-54E1-4E15-A6DF-08351A99DAD3}"/>
          </ac:spMkLst>
        </pc:spChg>
        <pc:spChg chg="add del mod">
          <ac:chgData name="Collin" userId="f86d2005-9629-447e-9afd-6972e17da7bf" providerId="ADAL" clId="{DF881FEE-977B-40CE-85B9-D40569D39A42}" dt="2020-10-06T00:42:09.100" v="297"/>
          <ac:spMkLst>
            <pc:docMk/>
            <pc:sldMk cId="2176860813" sldId="264"/>
            <ac:spMk id="39" creationId="{74F576AE-9B7B-48B6-8B05-9F9C63DA007E}"/>
          </ac:spMkLst>
        </pc:spChg>
        <pc:spChg chg="add del mod">
          <ac:chgData name="Collin" userId="f86d2005-9629-447e-9afd-6972e17da7bf" providerId="ADAL" clId="{DF881FEE-977B-40CE-85B9-D40569D39A42}" dt="2020-10-06T00:42:09.100" v="297"/>
          <ac:spMkLst>
            <pc:docMk/>
            <pc:sldMk cId="2176860813" sldId="264"/>
            <ac:spMk id="40" creationId="{C2F632A7-EFA8-4C27-AC6B-0E3375CA530A}"/>
          </ac:spMkLst>
        </pc:spChg>
        <pc:spChg chg="add del mod">
          <ac:chgData name="Collin" userId="f86d2005-9629-447e-9afd-6972e17da7bf" providerId="ADAL" clId="{DF881FEE-977B-40CE-85B9-D40569D39A42}" dt="2020-10-06T00:45:34.058" v="428" actId="478"/>
          <ac:spMkLst>
            <pc:docMk/>
            <pc:sldMk cId="2176860813" sldId="264"/>
            <ac:spMk id="42" creationId="{C3A90CF1-2E89-4C82-BE66-6276FB2A2BC6}"/>
          </ac:spMkLst>
        </pc:spChg>
        <pc:spChg chg="add del mod">
          <ac:chgData name="Collin" userId="f86d2005-9629-447e-9afd-6972e17da7bf" providerId="ADAL" clId="{DF881FEE-977B-40CE-85B9-D40569D39A42}" dt="2020-10-06T00:46:21.162" v="433"/>
          <ac:spMkLst>
            <pc:docMk/>
            <pc:sldMk cId="2176860813" sldId="264"/>
            <ac:spMk id="43" creationId="{5C7C577C-2840-40FF-AD0C-D7BDB6CD4A73}"/>
          </ac:spMkLst>
        </pc:spChg>
        <pc:spChg chg="add mod">
          <ac:chgData name="Collin" userId="f86d2005-9629-447e-9afd-6972e17da7bf" providerId="ADAL" clId="{DF881FEE-977B-40CE-85B9-D40569D39A42}" dt="2020-10-06T02:44:18.910" v="2701" actId="1076"/>
          <ac:spMkLst>
            <pc:docMk/>
            <pc:sldMk cId="2176860813" sldId="264"/>
            <ac:spMk id="44" creationId="{41F110BA-1D15-4B72-9E4F-62DEB290BECB}"/>
          </ac:spMkLst>
        </pc:spChg>
        <pc:spChg chg="add del mod ord">
          <ac:chgData name="Collin" userId="f86d2005-9629-447e-9afd-6972e17da7bf" providerId="ADAL" clId="{DF881FEE-977B-40CE-85B9-D40569D39A42}" dt="2020-10-06T02:18:16.638" v="1622" actId="478"/>
          <ac:spMkLst>
            <pc:docMk/>
            <pc:sldMk cId="2176860813" sldId="264"/>
            <ac:spMk id="45" creationId="{B354E4D7-B305-40CF-8CC6-02CC2B25BFBF}"/>
          </ac:spMkLst>
        </pc:spChg>
        <pc:spChg chg="add del mod">
          <ac:chgData name="Collin" userId="f86d2005-9629-447e-9afd-6972e17da7bf" providerId="ADAL" clId="{DF881FEE-977B-40CE-85B9-D40569D39A42}" dt="2020-10-06T02:15:54.437" v="1604" actId="26606"/>
          <ac:spMkLst>
            <pc:docMk/>
            <pc:sldMk cId="2176860813" sldId="264"/>
            <ac:spMk id="46" creationId="{87591628-440C-4B99-BAE1-31E10B129108}"/>
          </ac:spMkLst>
        </pc:spChg>
        <pc:spChg chg="add del mod">
          <ac:chgData name="Collin" userId="f86d2005-9629-447e-9afd-6972e17da7bf" providerId="ADAL" clId="{DF881FEE-977B-40CE-85B9-D40569D39A42}" dt="2020-10-06T02:15:54.437" v="1604" actId="26606"/>
          <ac:spMkLst>
            <pc:docMk/>
            <pc:sldMk cId="2176860813" sldId="264"/>
            <ac:spMk id="47" creationId="{8D7C7857-0364-4178-810C-FA46A104303F}"/>
          </ac:spMkLst>
        </pc:spChg>
        <pc:spChg chg="add del mod">
          <ac:chgData name="Collin" userId="f86d2005-9629-447e-9afd-6972e17da7bf" providerId="ADAL" clId="{DF881FEE-977B-40CE-85B9-D40569D39A42}" dt="2020-10-06T02:18:31.142" v="1625"/>
          <ac:spMkLst>
            <pc:docMk/>
            <pc:sldMk cId="2176860813" sldId="264"/>
            <ac:spMk id="48" creationId="{068BDE52-FAB0-4F63-A4B1-E1CC1E30C0BC}"/>
          </ac:spMkLst>
        </pc:spChg>
        <pc:spChg chg="add mod">
          <ac:chgData name="Collin" userId="f86d2005-9629-447e-9afd-6972e17da7bf" providerId="ADAL" clId="{DF881FEE-977B-40CE-85B9-D40569D39A42}" dt="2020-10-06T02:25:41.184" v="2333" actId="5793"/>
          <ac:spMkLst>
            <pc:docMk/>
            <pc:sldMk cId="2176860813" sldId="264"/>
            <ac:spMk id="49" creationId="{9BE4E959-4C89-42AB-9CD2-646242BDFBFF}"/>
          </ac:spMkLst>
        </pc:spChg>
        <pc:spChg chg="add del">
          <ac:chgData name="Collin" userId="f86d2005-9629-447e-9afd-6972e17da7bf" providerId="ADAL" clId="{DF881FEE-977B-40CE-85B9-D40569D39A42}" dt="2020-10-06T02:17:50.940" v="1619" actId="26606"/>
          <ac:spMkLst>
            <pc:docMk/>
            <pc:sldMk cId="2176860813" sldId="264"/>
            <ac:spMk id="52" creationId="{BEE73255-8084-4DF9-BB0B-15EAC92E2CB9}"/>
          </ac:spMkLst>
        </pc:spChg>
        <pc:spChg chg="add del mod">
          <ac:chgData name="Collin" userId="f86d2005-9629-447e-9afd-6972e17da7bf" providerId="ADAL" clId="{DF881FEE-977B-40CE-85B9-D40569D39A42}" dt="2020-10-06T02:27:01.551" v="2338" actId="478"/>
          <ac:spMkLst>
            <pc:docMk/>
            <pc:sldMk cId="2176860813" sldId="264"/>
            <ac:spMk id="53" creationId="{FB1ADCB9-F874-4936-9159-21407E00ABCF}"/>
          </ac:spMkLst>
        </pc:spChg>
        <pc:spChg chg="add del">
          <ac:chgData name="Collin" userId="f86d2005-9629-447e-9afd-6972e17da7bf" providerId="ADAL" clId="{DF881FEE-977B-40CE-85B9-D40569D39A42}" dt="2020-10-06T02:17:50.940" v="1619" actId="26606"/>
          <ac:spMkLst>
            <pc:docMk/>
            <pc:sldMk cId="2176860813" sldId="264"/>
            <ac:spMk id="54" creationId="{67048353-8981-459A-9BC6-9711CE462E06}"/>
          </ac:spMkLst>
        </pc:spChg>
        <pc:spChg chg="add">
          <ac:chgData name="Collin" userId="f86d2005-9629-447e-9afd-6972e17da7bf" providerId="ADAL" clId="{DF881FEE-977B-40CE-85B9-D40569D39A42}" dt="2020-10-06T02:17:50.940" v="1619" actId="26606"/>
          <ac:spMkLst>
            <pc:docMk/>
            <pc:sldMk cId="2176860813" sldId="264"/>
            <ac:spMk id="56" creationId="{1707FC24-6981-43D9-B525-C7832BA22463}"/>
          </ac:spMkLst>
        </pc:spChg>
        <pc:spChg chg="add del">
          <ac:chgData name="Collin" userId="f86d2005-9629-447e-9afd-6972e17da7bf" providerId="ADAL" clId="{DF881FEE-977B-40CE-85B9-D40569D39A42}" dt="2020-10-06T02:16:15.892" v="1608" actId="26606"/>
          <ac:spMkLst>
            <pc:docMk/>
            <pc:sldMk cId="2176860813" sldId="264"/>
            <ac:spMk id="59" creationId="{16C5FA50-8D52-4617-AF91-5C7B1C8352F1}"/>
          </ac:spMkLst>
        </pc:spChg>
        <pc:spChg chg="add del">
          <ac:chgData name="Collin" userId="f86d2005-9629-447e-9afd-6972e17da7bf" providerId="ADAL" clId="{DF881FEE-977B-40CE-85B9-D40569D39A42}" dt="2020-10-06T02:16:15.892" v="1608" actId="26606"/>
          <ac:spMkLst>
            <pc:docMk/>
            <pc:sldMk cId="2176860813" sldId="264"/>
            <ac:spMk id="61" creationId="{E223798C-12AD-4B0C-A50C-D676347D67CF}"/>
          </ac:spMkLst>
        </pc:spChg>
        <pc:picChg chg="add del mod">
          <ac:chgData name="Collin" userId="f86d2005-9629-447e-9afd-6972e17da7bf" providerId="ADAL" clId="{DF881FEE-977B-40CE-85B9-D40569D39A42}" dt="2020-10-06T00:31:39.484" v="224" actId="478"/>
          <ac:picMkLst>
            <pc:docMk/>
            <pc:sldMk cId="2176860813" sldId="264"/>
            <ac:picMk id="7" creationId="{C6D310CE-4B57-4CDB-8329-7B03B7437EFE}"/>
          </ac:picMkLst>
        </pc:picChg>
        <pc:picChg chg="add del mod">
          <ac:chgData name="Collin" userId="f86d2005-9629-447e-9afd-6972e17da7bf" providerId="ADAL" clId="{DF881FEE-977B-40CE-85B9-D40569D39A42}" dt="2020-10-06T00:33:26.904" v="249"/>
          <ac:picMkLst>
            <pc:docMk/>
            <pc:sldMk cId="2176860813" sldId="264"/>
            <ac:picMk id="8" creationId="{136FF63C-39B6-41D7-987A-D8E28E7F11E0}"/>
          </ac:picMkLst>
        </pc:picChg>
        <pc:picChg chg="add del mod ord">
          <ac:chgData name="Collin" userId="f86d2005-9629-447e-9afd-6972e17da7bf" providerId="ADAL" clId="{DF881FEE-977B-40CE-85B9-D40569D39A42}" dt="2020-10-06T00:34:45.763" v="258" actId="478"/>
          <ac:picMkLst>
            <pc:docMk/>
            <pc:sldMk cId="2176860813" sldId="264"/>
            <ac:picMk id="21" creationId="{A61102B1-72E3-4CF5-9FE0-D89F0E9132F5}"/>
          </ac:picMkLst>
        </pc:picChg>
        <pc:picChg chg="add del mod">
          <ac:chgData name="Collin" userId="f86d2005-9629-447e-9afd-6972e17da7bf" providerId="ADAL" clId="{DF881FEE-977B-40CE-85B9-D40569D39A42}" dt="2020-10-06T00:34:58.080" v="261" actId="478"/>
          <ac:picMkLst>
            <pc:docMk/>
            <pc:sldMk cId="2176860813" sldId="264"/>
            <ac:picMk id="27" creationId="{CEAA2023-A2E8-4FCB-8352-2767CA2C772B}"/>
          </ac:picMkLst>
        </pc:picChg>
        <pc:picChg chg="add del mod">
          <ac:chgData name="Collin" userId="f86d2005-9629-447e-9afd-6972e17da7bf" providerId="ADAL" clId="{DF881FEE-977B-40CE-85B9-D40569D39A42}" dt="2020-10-06T00:35:35.260" v="266" actId="478"/>
          <ac:picMkLst>
            <pc:docMk/>
            <pc:sldMk cId="2176860813" sldId="264"/>
            <ac:picMk id="32" creationId="{A8E7C9D3-D0F1-4323-8E14-0ED77FF1CA81}"/>
          </ac:picMkLst>
        </pc:picChg>
        <pc:picChg chg="add del mod">
          <ac:chgData name="Collin" userId="f86d2005-9629-447e-9afd-6972e17da7bf" providerId="ADAL" clId="{DF881FEE-977B-40CE-85B9-D40569D39A42}" dt="2020-10-06T00:36:36.447" v="273" actId="478"/>
          <ac:picMkLst>
            <pc:docMk/>
            <pc:sldMk cId="2176860813" sldId="264"/>
            <ac:picMk id="33" creationId="{0D6919AB-658B-46C8-8BF4-553510B24BB4}"/>
          </ac:picMkLst>
        </pc:picChg>
        <pc:picChg chg="add del mod">
          <ac:chgData name="Collin" userId="f86d2005-9629-447e-9afd-6972e17da7bf" providerId="ADAL" clId="{DF881FEE-977B-40CE-85B9-D40569D39A42}" dt="2020-10-06T00:38:52.422" v="277" actId="478"/>
          <ac:picMkLst>
            <pc:docMk/>
            <pc:sldMk cId="2176860813" sldId="264"/>
            <ac:picMk id="34" creationId="{0CDC781A-5B36-42D0-A834-CB226972E20A}"/>
          </ac:picMkLst>
        </pc:picChg>
        <pc:picChg chg="add del mod">
          <ac:chgData name="Collin" userId="f86d2005-9629-447e-9afd-6972e17da7bf" providerId="ADAL" clId="{DF881FEE-977B-40CE-85B9-D40569D39A42}" dt="2020-10-06T00:40:45.284" v="284" actId="478"/>
          <ac:picMkLst>
            <pc:docMk/>
            <pc:sldMk cId="2176860813" sldId="264"/>
            <ac:picMk id="35" creationId="{E0CC9E41-7399-4089-A7E4-5B13E3E68E1A}"/>
          </ac:picMkLst>
        </pc:picChg>
        <pc:picChg chg="add del mod">
          <ac:chgData name="Collin" userId="f86d2005-9629-447e-9afd-6972e17da7bf" providerId="ADAL" clId="{DF881FEE-977B-40CE-85B9-D40569D39A42}" dt="2020-10-06T02:26:55.702" v="2336" actId="478"/>
          <ac:picMkLst>
            <pc:docMk/>
            <pc:sldMk cId="2176860813" sldId="264"/>
            <ac:picMk id="37" creationId="{D6CF1136-2578-463D-8F70-EE282D3C7CC7}"/>
          </ac:picMkLst>
        </pc:picChg>
        <pc:picChg chg="add mod">
          <ac:chgData name="Collin" userId="f86d2005-9629-447e-9afd-6972e17da7bf" providerId="ADAL" clId="{DF881FEE-977B-40CE-85B9-D40569D39A42}" dt="2020-10-06T02:27:14.522" v="2341" actId="14100"/>
          <ac:picMkLst>
            <pc:docMk/>
            <pc:sldMk cId="2176860813" sldId="264"/>
            <ac:picMk id="50" creationId="{F839F4AA-73BC-45E6-A0E9-7A95DD7B9E70}"/>
          </ac:picMkLst>
        </pc:picChg>
      </pc:sldChg>
      <pc:sldChg chg="setBg">
        <pc:chgData name="Collin" userId="f86d2005-9629-447e-9afd-6972e17da7bf" providerId="ADAL" clId="{DF881FEE-977B-40CE-85B9-D40569D39A42}" dt="2020-10-06T02:16:44.112" v="1611"/>
        <pc:sldMkLst>
          <pc:docMk/>
          <pc:sldMk cId="2210305054" sldId="265"/>
        </pc:sldMkLst>
      </pc:sldChg>
      <pc:sldChg chg="addSp delSp modSp del ord">
        <pc:chgData name="Collin" userId="f86d2005-9629-447e-9afd-6972e17da7bf" providerId="ADAL" clId="{DF881FEE-977B-40CE-85B9-D40569D39A42}" dt="2020-10-06T01:52:38.967" v="1018" actId="2696"/>
        <pc:sldMkLst>
          <pc:docMk/>
          <pc:sldMk cId="3935952138" sldId="266"/>
        </pc:sldMkLst>
        <pc:spChg chg="del">
          <ac:chgData name="Collin" userId="f86d2005-9629-447e-9afd-6972e17da7bf" providerId="ADAL" clId="{DF881FEE-977B-40CE-85B9-D40569D39A42}" dt="2020-10-06T00:49:23.430" v="435"/>
          <ac:spMkLst>
            <pc:docMk/>
            <pc:sldMk cId="3935952138" sldId="266"/>
            <ac:spMk id="2" creationId="{B821DC45-E0D3-4825-9175-529752A27600}"/>
          </ac:spMkLst>
        </pc:spChg>
        <pc:spChg chg="del">
          <ac:chgData name="Collin" userId="f86d2005-9629-447e-9afd-6972e17da7bf" providerId="ADAL" clId="{DF881FEE-977B-40CE-85B9-D40569D39A42}" dt="2020-10-06T00:49:23.430" v="435"/>
          <ac:spMkLst>
            <pc:docMk/>
            <pc:sldMk cId="3935952138" sldId="266"/>
            <ac:spMk id="3" creationId="{5F211009-C4ED-45B1-BDB8-7D18C9B05502}"/>
          </ac:spMkLst>
        </pc:spChg>
        <pc:spChg chg="del">
          <ac:chgData name="Collin" userId="f86d2005-9629-447e-9afd-6972e17da7bf" providerId="ADAL" clId="{DF881FEE-977B-40CE-85B9-D40569D39A42}" dt="2020-10-06T00:49:23.430" v="435"/>
          <ac:spMkLst>
            <pc:docMk/>
            <pc:sldMk cId="3935952138" sldId="266"/>
            <ac:spMk id="4" creationId="{3FB40EFE-AC72-43F1-807A-BF46AF038284}"/>
          </ac:spMkLst>
        </pc:spChg>
        <pc:spChg chg="del">
          <ac:chgData name="Collin" userId="f86d2005-9629-447e-9afd-6972e17da7bf" providerId="ADAL" clId="{DF881FEE-977B-40CE-85B9-D40569D39A42}" dt="2020-10-06T00:49:23.430" v="435"/>
          <ac:spMkLst>
            <pc:docMk/>
            <pc:sldMk cId="3935952138" sldId="266"/>
            <ac:spMk id="5" creationId="{F914D2FE-1F44-4943-B4C7-AFBAA1F21CD9}"/>
          </ac:spMkLst>
        </pc:spChg>
        <pc:spChg chg="del">
          <ac:chgData name="Collin" userId="f86d2005-9629-447e-9afd-6972e17da7bf" providerId="ADAL" clId="{DF881FEE-977B-40CE-85B9-D40569D39A42}" dt="2020-10-06T00:49:23.430" v="435"/>
          <ac:spMkLst>
            <pc:docMk/>
            <pc:sldMk cId="3935952138" sldId="266"/>
            <ac:spMk id="6" creationId="{DC8307C2-AE57-4A95-8FE6-FE917F54B7F3}"/>
          </ac:spMkLst>
        </pc:spChg>
        <pc:spChg chg="add del mod">
          <ac:chgData name="Collin" userId="f86d2005-9629-447e-9afd-6972e17da7bf" providerId="ADAL" clId="{DF881FEE-977B-40CE-85B9-D40569D39A42}" dt="2020-10-06T00:51:57.455" v="724"/>
          <ac:spMkLst>
            <pc:docMk/>
            <pc:sldMk cId="3935952138" sldId="266"/>
            <ac:spMk id="7" creationId="{F30CB055-A747-47CE-ACFC-170E80CD46BC}"/>
          </ac:spMkLst>
        </pc:spChg>
        <pc:spChg chg="add del mod">
          <ac:chgData name="Collin" userId="f86d2005-9629-447e-9afd-6972e17da7bf" providerId="ADAL" clId="{DF881FEE-977B-40CE-85B9-D40569D39A42}" dt="2020-10-06T00:51:57.455" v="724"/>
          <ac:spMkLst>
            <pc:docMk/>
            <pc:sldMk cId="3935952138" sldId="266"/>
            <ac:spMk id="8" creationId="{D6A00CBC-211D-487F-8817-07C4D273F8B8}"/>
          </ac:spMkLst>
        </pc:spChg>
        <pc:spChg chg="add mod">
          <ac:chgData name="Collin" userId="f86d2005-9629-447e-9afd-6972e17da7bf" providerId="ADAL" clId="{DF881FEE-977B-40CE-85B9-D40569D39A42}" dt="2020-10-06T01:28:43.433" v="977" actId="5793"/>
          <ac:spMkLst>
            <pc:docMk/>
            <pc:sldMk cId="3935952138" sldId="266"/>
            <ac:spMk id="9" creationId="{698B8AA8-CDAD-4390-9A4C-A855170FB4C0}"/>
          </ac:spMkLst>
        </pc:spChg>
        <pc:spChg chg="add mod">
          <ac:chgData name="Collin" userId="f86d2005-9629-447e-9afd-6972e17da7bf" providerId="ADAL" clId="{DF881FEE-977B-40CE-85B9-D40569D39A42}" dt="2020-10-06T01:31:06.475" v="1015" actId="20577"/>
          <ac:spMkLst>
            <pc:docMk/>
            <pc:sldMk cId="3935952138" sldId="266"/>
            <ac:spMk id="10" creationId="{C1316754-A71F-4645-A512-F7B510A45FE4}"/>
          </ac:spMkLst>
        </pc:spChg>
        <pc:spChg chg="add mod">
          <ac:chgData name="Collin" userId="f86d2005-9629-447e-9afd-6972e17da7bf" providerId="ADAL" clId="{DF881FEE-977B-40CE-85B9-D40569D39A42}" dt="2020-10-06T00:51:57.455" v="724"/>
          <ac:spMkLst>
            <pc:docMk/>
            <pc:sldMk cId="3935952138" sldId="266"/>
            <ac:spMk id="11" creationId="{5D88FE0B-8468-4F37-AA64-31DD799D184F}"/>
          </ac:spMkLst>
        </pc:spChg>
        <pc:spChg chg="add mod">
          <ac:chgData name="Collin" userId="f86d2005-9629-447e-9afd-6972e17da7bf" providerId="ADAL" clId="{DF881FEE-977B-40CE-85B9-D40569D39A42}" dt="2020-10-06T00:53:02.738" v="778" actId="20577"/>
          <ac:spMkLst>
            <pc:docMk/>
            <pc:sldMk cId="3935952138" sldId="266"/>
            <ac:spMk id="12" creationId="{6A34538A-5000-4BDF-BD08-33AA945DC9B0}"/>
          </ac:spMkLst>
        </pc:spChg>
      </pc:sldChg>
      <pc:sldChg chg="modSp setBg">
        <pc:chgData name="Collin" userId="f86d2005-9629-447e-9afd-6972e17da7bf" providerId="ADAL" clId="{DF881FEE-977B-40CE-85B9-D40569D39A42}" dt="2020-10-06T23:04:51.329" v="3235" actId="20577"/>
        <pc:sldMkLst>
          <pc:docMk/>
          <pc:sldMk cId="4010369084" sldId="269"/>
        </pc:sldMkLst>
        <pc:spChg chg="mod">
          <ac:chgData name="Collin" userId="f86d2005-9629-447e-9afd-6972e17da7bf" providerId="ADAL" clId="{DF881FEE-977B-40CE-85B9-D40569D39A42}" dt="2020-10-06T02:39:54.774" v="2699" actId="1076"/>
          <ac:spMkLst>
            <pc:docMk/>
            <pc:sldMk cId="4010369084" sldId="269"/>
            <ac:spMk id="2" creationId="{5CDD22D4-40B2-4FE2-930C-48EE31DF0317}"/>
          </ac:spMkLst>
        </pc:spChg>
        <pc:spChg chg="mod">
          <ac:chgData name="Collin" userId="f86d2005-9629-447e-9afd-6972e17da7bf" providerId="ADAL" clId="{DF881FEE-977B-40CE-85B9-D40569D39A42}" dt="2020-10-06T23:04:51.329" v="3235" actId="20577"/>
          <ac:spMkLst>
            <pc:docMk/>
            <pc:sldMk cId="4010369084" sldId="269"/>
            <ac:spMk id="3" creationId="{FBF60616-B196-478C-A2B0-AAE131CBD0F6}"/>
          </ac:spMkLst>
        </pc:spChg>
      </pc:sldChg>
      <pc:sldChg chg="addSp delSp modSp mod setBg setClrOvrMap">
        <pc:chgData name="Collin" userId="f86d2005-9629-447e-9afd-6972e17da7bf" providerId="ADAL" clId="{DF881FEE-977B-40CE-85B9-D40569D39A42}" dt="2020-10-06T02:37:49.095" v="2680" actId="1076"/>
        <pc:sldMkLst>
          <pc:docMk/>
          <pc:sldMk cId="697994960" sldId="271"/>
        </pc:sldMkLst>
        <pc:spChg chg="del">
          <ac:chgData name="Collin" userId="f86d2005-9629-447e-9afd-6972e17da7bf" providerId="ADAL" clId="{DF881FEE-977B-40CE-85B9-D40569D39A42}" dt="2020-10-06T02:30:36.863" v="2342"/>
          <ac:spMkLst>
            <pc:docMk/>
            <pc:sldMk cId="697994960" sldId="271"/>
            <ac:spMk id="2" creationId="{3D66566A-2A23-4AF3-94C2-F99A81D91E16}"/>
          </ac:spMkLst>
        </pc:spChg>
        <pc:spChg chg="del">
          <ac:chgData name="Collin" userId="f86d2005-9629-447e-9afd-6972e17da7bf" providerId="ADAL" clId="{DF881FEE-977B-40CE-85B9-D40569D39A42}" dt="2020-10-06T02:30:36.863" v="2342"/>
          <ac:spMkLst>
            <pc:docMk/>
            <pc:sldMk cId="697994960" sldId="271"/>
            <ac:spMk id="3" creationId="{7F7193BA-9C95-495B-950C-F84045EABA95}"/>
          </ac:spMkLst>
        </pc:spChg>
        <pc:spChg chg="del">
          <ac:chgData name="Collin" userId="f86d2005-9629-447e-9afd-6972e17da7bf" providerId="ADAL" clId="{DF881FEE-977B-40CE-85B9-D40569D39A42}" dt="2020-10-06T02:30:36.863" v="2342"/>
          <ac:spMkLst>
            <pc:docMk/>
            <pc:sldMk cId="697994960" sldId="271"/>
            <ac:spMk id="4" creationId="{B0F0A7B6-4186-4202-8807-70501A8FD16D}"/>
          </ac:spMkLst>
        </pc:spChg>
        <pc:spChg chg="add mod">
          <ac:chgData name="Collin" userId="f86d2005-9629-447e-9afd-6972e17da7bf" providerId="ADAL" clId="{DF881FEE-977B-40CE-85B9-D40569D39A42}" dt="2020-10-06T02:36:16.640" v="2673" actId="26606"/>
          <ac:spMkLst>
            <pc:docMk/>
            <pc:sldMk cId="697994960" sldId="271"/>
            <ac:spMk id="5" creationId="{7F73E470-72E5-4F40-B7E5-B2279F1ACFC4}"/>
          </ac:spMkLst>
        </pc:spChg>
        <pc:spChg chg="add del mod">
          <ac:chgData name="Collin" userId="f86d2005-9629-447e-9afd-6972e17da7bf" providerId="ADAL" clId="{DF881FEE-977B-40CE-85B9-D40569D39A42}" dt="2020-10-06T02:30:43.225" v="2343" actId="478"/>
          <ac:spMkLst>
            <pc:docMk/>
            <pc:sldMk cId="697994960" sldId="271"/>
            <ac:spMk id="6" creationId="{34B34E0C-43FE-4405-BC52-66E0200126C1}"/>
          </ac:spMkLst>
        </pc:spChg>
        <pc:spChg chg="add mod">
          <ac:chgData name="Collin" userId="f86d2005-9629-447e-9afd-6972e17da7bf" providerId="ADAL" clId="{DF881FEE-977B-40CE-85B9-D40569D39A42}" dt="2020-10-06T02:37:49.095" v="2680" actId="1076"/>
          <ac:spMkLst>
            <pc:docMk/>
            <pc:sldMk cId="697994960" sldId="271"/>
            <ac:spMk id="7" creationId="{CF1A1649-D610-4D89-9253-B9E42146D046}"/>
          </ac:spMkLst>
        </pc:spChg>
        <pc:spChg chg="add del">
          <ac:chgData name="Collin" userId="f86d2005-9629-447e-9afd-6972e17da7bf" providerId="ADAL" clId="{DF881FEE-977B-40CE-85B9-D40569D39A42}" dt="2020-10-06T02:36:16.640" v="2673" actId="26606"/>
          <ac:spMkLst>
            <pc:docMk/>
            <pc:sldMk cId="697994960" sldId="271"/>
            <ac:spMk id="13" creationId="{3CD9DF72-87A3-404E-A828-84CBF11A8303}"/>
          </ac:spMkLst>
        </pc:spChg>
        <pc:spChg chg="add del">
          <ac:chgData name="Collin" userId="f86d2005-9629-447e-9afd-6972e17da7bf" providerId="ADAL" clId="{DF881FEE-977B-40CE-85B9-D40569D39A42}" dt="2020-10-06T02:35:54.959" v="2668" actId="26606"/>
          <ac:spMkLst>
            <pc:docMk/>
            <pc:sldMk cId="697994960" sldId="271"/>
            <ac:spMk id="20" creationId="{A81E7530-396C-45F0-92F4-A885648D1631}"/>
          </ac:spMkLst>
        </pc:spChg>
        <pc:spChg chg="add del">
          <ac:chgData name="Collin" userId="f86d2005-9629-447e-9afd-6972e17da7bf" providerId="ADAL" clId="{DF881FEE-977B-40CE-85B9-D40569D39A42}" dt="2020-10-06T02:35:54.959" v="2668" actId="26606"/>
          <ac:spMkLst>
            <pc:docMk/>
            <pc:sldMk cId="697994960" sldId="271"/>
            <ac:spMk id="22" creationId="{7316481C-0A49-4796-812B-0D64F063B720}"/>
          </ac:spMkLst>
        </pc:spChg>
        <pc:spChg chg="add del">
          <ac:chgData name="Collin" userId="f86d2005-9629-447e-9afd-6972e17da7bf" providerId="ADAL" clId="{DF881FEE-977B-40CE-85B9-D40569D39A42}" dt="2020-10-06T02:35:54.959" v="2668" actId="26606"/>
          <ac:spMkLst>
            <pc:docMk/>
            <pc:sldMk cId="697994960" sldId="271"/>
            <ac:spMk id="24" creationId="{A5271697-90F1-4A23-8EF2-0179F2EAFACB}"/>
          </ac:spMkLst>
        </pc:spChg>
        <pc:spChg chg="add">
          <ac:chgData name="Collin" userId="f86d2005-9629-447e-9afd-6972e17da7bf" providerId="ADAL" clId="{DF881FEE-977B-40CE-85B9-D40569D39A42}" dt="2020-10-06T02:36:16.640" v="2673" actId="26606"/>
          <ac:spMkLst>
            <pc:docMk/>
            <pc:sldMk cId="697994960" sldId="271"/>
            <ac:spMk id="45" creationId="{E972DE0D-2E53-4159-ABD3-C601524262C2}"/>
          </ac:spMkLst>
        </pc:spChg>
        <pc:spChg chg="add del">
          <ac:chgData name="Collin" userId="f86d2005-9629-447e-9afd-6972e17da7bf" providerId="ADAL" clId="{DF881FEE-977B-40CE-85B9-D40569D39A42}" dt="2020-10-06T02:35:54.959" v="2668" actId="26606"/>
          <ac:spMkLst>
            <pc:docMk/>
            <pc:sldMk cId="697994960" sldId="271"/>
            <ac:spMk id="48" creationId="{D9F5512A-48E1-4C07-B75E-3CCC517B6804}"/>
          </ac:spMkLst>
        </pc:spChg>
        <pc:spChg chg="add del">
          <ac:chgData name="Collin" userId="f86d2005-9629-447e-9afd-6972e17da7bf" providerId="ADAL" clId="{DF881FEE-977B-40CE-85B9-D40569D39A42}" dt="2020-10-06T02:36:09.114" v="2670" actId="26606"/>
          <ac:spMkLst>
            <pc:docMk/>
            <pc:sldMk cId="697994960" sldId="271"/>
            <ac:spMk id="50" creationId="{CF62D2A7-8207-488C-9F46-316BA81A16C8}"/>
          </ac:spMkLst>
        </pc:spChg>
        <pc:spChg chg="add del">
          <ac:chgData name="Collin" userId="f86d2005-9629-447e-9afd-6972e17da7bf" providerId="ADAL" clId="{DF881FEE-977B-40CE-85B9-D40569D39A42}" dt="2020-10-06T02:36:16.613" v="2672" actId="26606"/>
          <ac:spMkLst>
            <pc:docMk/>
            <pc:sldMk cId="697994960" sldId="271"/>
            <ac:spMk id="52" creationId="{3CD9DF72-87A3-404E-A828-84CBF11A8303}"/>
          </ac:spMkLst>
        </pc:spChg>
        <pc:spChg chg="add">
          <ac:chgData name="Collin" userId="f86d2005-9629-447e-9afd-6972e17da7bf" providerId="ADAL" clId="{DF881FEE-977B-40CE-85B9-D40569D39A42}" dt="2020-10-06T02:36:16.640" v="2673" actId="26606"/>
          <ac:spMkLst>
            <pc:docMk/>
            <pc:sldMk cId="697994960" sldId="271"/>
            <ac:spMk id="55" creationId="{48CAE4AE-A9DF-45AF-9A9C-1712BC63418E}"/>
          </ac:spMkLst>
        </pc:spChg>
        <pc:grpChg chg="add del">
          <ac:chgData name="Collin" userId="f86d2005-9629-447e-9afd-6972e17da7bf" providerId="ADAL" clId="{DF881FEE-977B-40CE-85B9-D40569D39A42}" dt="2020-10-06T02:35:54.959" v="2668" actId="26606"/>
          <ac:grpSpMkLst>
            <pc:docMk/>
            <pc:sldMk cId="697994960" sldId="271"/>
            <ac:grpSpMk id="26" creationId="{81DE8B58-F373-409E-A253-4380A66091D4}"/>
          </ac:grpSpMkLst>
        </pc:grpChg>
        <pc:grpChg chg="add">
          <ac:chgData name="Collin" userId="f86d2005-9629-447e-9afd-6972e17da7bf" providerId="ADAL" clId="{DF881FEE-977B-40CE-85B9-D40569D39A42}" dt="2020-10-06T02:36:16.640" v="2673" actId="26606"/>
          <ac:grpSpMkLst>
            <pc:docMk/>
            <pc:sldMk cId="697994960" sldId="271"/>
            <ac:grpSpMk id="56" creationId="{6C272060-BC98-4C91-A58F-4DFEC566CF7F}"/>
          </ac:grpSpMkLst>
        </pc:grpChg>
        <pc:picChg chg="add mod ord">
          <ac:chgData name="Collin" userId="f86d2005-9629-447e-9afd-6972e17da7bf" providerId="ADAL" clId="{DF881FEE-977B-40CE-85B9-D40569D39A42}" dt="2020-10-06T02:36:16.640" v="2673" actId="26606"/>
          <ac:picMkLst>
            <pc:docMk/>
            <pc:sldMk cId="697994960" sldId="271"/>
            <ac:picMk id="8" creationId="{69DC43F6-68D0-435A-907E-CCD458E114C6}"/>
          </ac:picMkLst>
        </pc:picChg>
        <pc:cxnChg chg="add del">
          <ac:chgData name="Collin" userId="f86d2005-9629-447e-9afd-6972e17da7bf" providerId="ADAL" clId="{DF881FEE-977B-40CE-85B9-D40569D39A42}" dt="2020-10-06T02:36:16.640" v="2673" actId="26606"/>
          <ac:cxnSpMkLst>
            <pc:docMk/>
            <pc:sldMk cId="697994960" sldId="271"/>
            <ac:cxnSpMk id="15" creationId="{20E3A342-4D61-4E3F-AF90-1AB42AEB96CC}"/>
          </ac:cxnSpMkLst>
        </pc:cxnChg>
        <pc:cxnChg chg="add del">
          <ac:chgData name="Collin" userId="f86d2005-9629-447e-9afd-6972e17da7bf" providerId="ADAL" clId="{DF881FEE-977B-40CE-85B9-D40569D39A42}" dt="2020-10-06T02:36:16.613" v="2672" actId="26606"/>
          <ac:cxnSpMkLst>
            <pc:docMk/>
            <pc:sldMk cId="697994960" sldId="271"/>
            <ac:cxnSpMk id="53" creationId="{20E3A342-4D61-4E3F-AF90-1AB42AEB96CC}"/>
          </ac:cxnSpMkLst>
        </pc:cxnChg>
      </pc:sldChg>
      <pc:sldChg chg="addSp modSp addCm">
        <pc:chgData name="Collin" userId="f86d2005-9629-447e-9afd-6972e17da7bf" providerId="ADAL" clId="{DF881FEE-977B-40CE-85B9-D40569D39A42}" dt="2020-10-06T22:19:41.544" v="3206" actId="20577"/>
        <pc:sldMkLst>
          <pc:docMk/>
          <pc:sldMk cId="990738386" sldId="275"/>
        </pc:sldMkLst>
        <pc:spChg chg="mod">
          <ac:chgData name="Collin" userId="f86d2005-9629-447e-9afd-6972e17da7bf" providerId="ADAL" clId="{DF881FEE-977B-40CE-85B9-D40569D39A42}" dt="2020-10-06T22:19:41.544" v="3206" actId="20577"/>
          <ac:spMkLst>
            <pc:docMk/>
            <pc:sldMk cId="990738386" sldId="275"/>
            <ac:spMk id="2" creationId="{B60B1ED9-998C-4DA7-9AE2-CF9A6367DC5E}"/>
          </ac:spMkLst>
        </pc:spChg>
        <pc:spChg chg="add mod">
          <ac:chgData name="Collin" userId="f86d2005-9629-447e-9afd-6972e17da7bf" providerId="ADAL" clId="{DF881FEE-977B-40CE-85B9-D40569D39A42}" dt="2020-10-06T22:13:40.095" v="2707" actId="207"/>
          <ac:spMkLst>
            <pc:docMk/>
            <pc:sldMk cId="990738386" sldId="275"/>
            <ac:spMk id="3" creationId="{82473E59-6DD0-4952-9889-B77CAF50BA3B}"/>
          </ac:spMkLst>
        </pc:spChg>
      </pc:sldChg>
      <pc:sldMasterChg chg="setBg modSldLayout">
        <pc:chgData name="Collin" userId="f86d2005-9629-447e-9afd-6972e17da7bf" providerId="ADAL" clId="{DF881FEE-977B-40CE-85B9-D40569D39A42}" dt="2020-10-06T02:16:44.112" v="1611"/>
        <pc:sldMasterMkLst>
          <pc:docMk/>
          <pc:sldMasterMk cId="4214809331" sldId="2147483648"/>
        </pc:sldMasterMkLst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768656733" sldId="2147483649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1069237283" sldId="2147483650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3171329484" sldId="2147483651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1556248234" sldId="2147483652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3794741574" sldId="2147483653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4266399688" sldId="2147483654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2035386745" sldId="2147483655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2680633346" sldId="2147483656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2795180770" sldId="2147483657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1173770298" sldId="2147483658"/>
          </pc:sldLayoutMkLst>
        </pc:sldLayoutChg>
        <pc:sldLayoutChg chg="setBg">
          <pc:chgData name="Collin" userId="f86d2005-9629-447e-9afd-6972e17da7bf" providerId="ADAL" clId="{DF881FEE-977B-40CE-85B9-D40569D39A42}" dt="2020-10-06T02:16:44.112" v="1611"/>
          <pc:sldLayoutMkLst>
            <pc:docMk/>
            <pc:sldMasterMk cId="4214809331" sldId="2147483648"/>
            <pc:sldLayoutMk cId="3969398500" sldId="2147483659"/>
          </pc:sldLayoutMkLst>
        </pc:sldLayoutChg>
      </pc:sldMasterChg>
    </pc:docChg>
  </pc:docChgLst>
  <pc:docChgLst>
    <pc:chgData name="Ali Tavakolzadeh" userId="S::atavakolzadeh1@student.gsu.edu::93d8afd1-15a8-4073-9f7e-fb986b97163b" providerId="AD" clId="Web-{1057B89A-0AB7-4481-87CC-72C15B11EB38}"/>
    <pc:docChg chg="modSld">
      <pc:chgData name="Ali Tavakolzadeh" userId="S::atavakolzadeh1@student.gsu.edu::93d8afd1-15a8-4073-9f7e-fb986b97163b" providerId="AD" clId="Web-{1057B89A-0AB7-4481-87CC-72C15B11EB38}" dt="2020-10-06T16:39:54.479" v="1017"/>
      <pc:docMkLst>
        <pc:docMk/>
      </pc:docMkLst>
      <pc:sldChg chg="addSp delSp modSp mod setBg">
        <pc:chgData name="Ali Tavakolzadeh" userId="S::atavakolzadeh1@student.gsu.edu::93d8afd1-15a8-4073-9f7e-fb986b97163b" providerId="AD" clId="Web-{1057B89A-0AB7-4481-87CC-72C15B11EB38}" dt="2020-10-06T16:39:54.479" v="1017"/>
        <pc:sldMkLst>
          <pc:docMk/>
          <pc:sldMk cId="2258223571" sldId="274"/>
        </pc:sldMkLst>
        <pc:spChg chg="del">
          <ac:chgData name="Ali Tavakolzadeh" userId="S::atavakolzadeh1@student.gsu.edu::93d8afd1-15a8-4073-9f7e-fb986b97163b" providerId="AD" clId="Web-{1057B89A-0AB7-4481-87CC-72C15B11EB38}" dt="2020-10-06T16:26:14.011" v="381"/>
          <ac:spMkLst>
            <pc:docMk/>
            <pc:sldMk cId="2258223571" sldId="274"/>
            <ac:spMk id="2" creationId="{87E56750-446E-4ED6-9B2C-6C8429EC63A6}"/>
          </ac:spMkLst>
        </pc:spChg>
        <pc:spChg chg="add mod">
          <ac:chgData name="Ali Tavakolzadeh" userId="S::atavakolzadeh1@student.gsu.edu::93d8afd1-15a8-4073-9f7e-fb986b97163b" providerId="AD" clId="Web-{1057B89A-0AB7-4481-87CC-72C15B11EB38}" dt="2020-10-06T16:39:54.479" v="1017"/>
          <ac:spMkLst>
            <pc:docMk/>
            <pc:sldMk cId="2258223571" sldId="274"/>
            <ac:spMk id="3" creationId="{6A7ACF6B-023D-4E65-A123-4D291359F70F}"/>
          </ac:spMkLst>
        </pc:spChg>
        <pc:spChg chg="add">
          <ac:chgData name="Ali Tavakolzadeh" userId="S::atavakolzadeh1@student.gsu.edu::93d8afd1-15a8-4073-9f7e-fb986b97163b" providerId="AD" clId="Web-{1057B89A-0AB7-4481-87CC-72C15B11EB38}" dt="2020-10-06T16:39:54.479" v="1017"/>
          <ac:spMkLst>
            <pc:docMk/>
            <pc:sldMk cId="2258223571" sldId="274"/>
            <ac:spMk id="10" creationId="{AC5782D3-6CED-43A7-BE35-09C48F8091FB}"/>
          </ac:spMkLst>
        </pc:spChg>
        <pc:spChg chg="add">
          <ac:chgData name="Ali Tavakolzadeh" userId="S::atavakolzadeh1@student.gsu.edu::93d8afd1-15a8-4073-9f7e-fb986b97163b" providerId="AD" clId="Web-{1057B89A-0AB7-4481-87CC-72C15B11EB38}" dt="2020-10-06T16:39:54.479" v="1017"/>
          <ac:spMkLst>
            <pc:docMk/>
            <pc:sldMk cId="2258223571" sldId="274"/>
            <ac:spMk id="12" creationId="{6721F593-ECD2-4B5B-AAE4-0866A4CDC970}"/>
          </ac:spMkLst>
        </pc:spChg>
        <pc:spChg chg="add">
          <ac:chgData name="Ali Tavakolzadeh" userId="S::atavakolzadeh1@student.gsu.edu::93d8afd1-15a8-4073-9f7e-fb986b97163b" providerId="AD" clId="Web-{1057B89A-0AB7-4481-87CC-72C15B11EB38}" dt="2020-10-06T16:39:54.479" v="1017"/>
          <ac:spMkLst>
            <pc:docMk/>
            <pc:sldMk cId="2258223571" sldId="274"/>
            <ac:spMk id="14" creationId="{71DEE99F-D18C-4025-BA3F-CEBF5258ED3D}"/>
          </ac:spMkLst>
        </pc:spChg>
        <pc:spChg chg="add">
          <ac:chgData name="Ali Tavakolzadeh" userId="S::atavakolzadeh1@student.gsu.edu::93d8afd1-15a8-4073-9f7e-fb986b97163b" providerId="AD" clId="Web-{1057B89A-0AB7-4481-87CC-72C15B11EB38}" dt="2020-10-06T16:39:54.479" v="1017"/>
          <ac:spMkLst>
            <pc:docMk/>
            <pc:sldMk cId="2258223571" sldId="274"/>
            <ac:spMk id="16" creationId="{976FA5D9-3A7C-4FA7-9BA8-1905D703FD77}"/>
          </ac:spMkLst>
        </pc:spChg>
        <pc:spChg chg="add">
          <ac:chgData name="Ali Tavakolzadeh" userId="S::atavakolzadeh1@student.gsu.edu::93d8afd1-15a8-4073-9f7e-fb986b97163b" providerId="AD" clId="Web-{1057B89A-0AB7-4481-87CC-72C15B11EB38}" dt="2020-10-06T16:39:54.479" v="1017"/>
          <ac:spMkLst>
            <pc:docMk/>
            <pc:sldMk cId="2258223571" sldId="274"/>
            <ac:spMk id="18" creationId="{4652D57C-331F-43B8-9C07-69FBA9C0279E}"/>
          </ac:spMkLst>
        </pc:spChg>
        <pc:picChg chg="mod">
          <ac:chgData name="Ali Tavakolzadeh" userId="S::atavakolzadeh1@student.gsu.edu::93d8afd1-15a8-4073-9f7e-fb986b97163b" providerId="AD" clId="Web-{1057B89A-0AB7-4481-87CC-72C15B11EB38}" dt="2020-10-06T16:39:54.479" v="1017"/>
          <ac:picMkLst>
            <pc:docMk/>
            <pc:sldMk cId="2258223571" sldId="274"/>
            <ac:picMk id="5" creationId="{1866E12A-9FEF-4F15-920B-DFF0450B01DF}"/>
          </ac:picMkLst>
        </pc:picChg>
      </pc:sldChg>
      <pc:sldChg chg="addSp delSp modSp mod setBg">
        <pc:chgData name="Ali Tavakolzadeh" userId="S::atavakolzadeh1@student.gsu.edu::93d8afd1-15a8-4073-9f7e-fb986b97163b" providerId="AD" clId="Web-{1057B89A-0AB7-4481-87CC-72C15B11EB38}" dt="2020-10-06T16:27:30.326" v="397" actId="20577"/>
        <pc:sldMkLst>
          <pc:docMk/>
          <pc:sldMk cId="990738386" sldId="275"/>
        </pc:sldMkLst>
        <pc:spChg chg="add mod">
          <ac:chgData name="Ali Tavakolzadeh" userId="S::atavakolzadeh1@student.gsu.edu::93d8afd1-15a8-4073-9f7e-fb986b97163b" providerId="AD" clId="Web-{1057B89A-0AB7-4481-87CC-72C15B11EB38}" dt="2020-10-06T16:27:30.326" v="397" actId="20577"/>
          <ac:spMkLst>
            <pc:docMk/>
            <pc:sldMk cId="990738386" sldId="275"/>
            <ac:spMk id="2" creationId="{B60B1ED9-998C-4DA7-9AE2-CF9A6367DC5E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38.465" v="386"/>
          <ac:spMkLst>
            <pc:docMk/>
            <pc:sldMk cId="990738386" sldId="275"/>
            <ac:spMk id="7" creationId="{201CC55D-ED54-4C5C-95E6-10947BD1103B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49.871" v="389"/>
          <ac:spMkLst>
            <pc:docMk/>
            <pc:sldMk cId="990738386" sldId="275"/>
            <ac:spMk id="9" creationId="{AC5782D3-6CED-43A7-BE35-09C48F8091FB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31.292" v="384"/>
          <ac:spMkLst>
            <pc:docMk/>
            <pc:sldMk cId="990738386" sldId="275"/>
            <ac:spMk id="10" creationId="{AC5782D3-6CED-43A7-BE35-09C48F8091FB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38.465" v="386"/>
          <ac:spMkLst>
            <pc:docMk/>
            <pc:sldMk cId="990738386" sldId="275"/>
            <ac:spMk id="11" creationId="{3873B707-463F-40B0-8227-E8CC6C67EB25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31.292" v="384"/>
          <ac:spMkLst>
            <pc:docMk/>
            <pc:sldMk cId="990738386" sldId="275"/>
            <ac:spMk id="12" creationId="{6721F593-ECD2-4B5B-AAE4-0866A4CDC970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49.871" v="389"/>
          <ac:spMkLst>
            <pc:docMk/>
            <pc:sldMk cId="990738386" sldId="275"/>
            <ac:spMk id="13" creationId="{6721F593-ECD2-4B5B-AAE4-0866A4CDC970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31.292" v="384"/>
          <ac:spMkLst>
            <pc:docMk/>
            <pc:sldMk cId="990738386" sldId="275"/>
            <ac:spMk id="14" creationId="{71DEE99F-D18C-4025-BA3F-CEBF5258ED3D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38.465" v="386"/>
          <ac:spMkLst>
            <pc:docMk/>
            <pc:sldMk cId="990738386" sldId="275"/>
            <ac:spMk id="15" creationId="{C13237C8-E62C-4F0D-A318-BD6FB6C2D138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31.292" v="384"/>
          <ac:spMkLst>
            <pc:docMk/>
            <pc:sldMk cId="990738386" sldId="275"/>
            <ac:spMk id="16" creationId="{976FA5D9-3A7C-4FA7-9BA8-1905D703FD77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49.871" v="389"/>
          <ac:spMkLst>
            <pc:docMk/>
            <pc:sldMk cId="990738386" sldId="275"/>
            <ac:spMk id="17" creationId="{71DEE99F-D18C-4025-BA3F-CEBF5258ED3D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31.292" v="384"/>
          <ac:spMkLst>
            <pc:docMk/>
            <pc:sldMk cId="990738386" sldId="275"/>
            <ac:spMk id="18" creationId="{4652D57C-331F-43B8-9C07-69FBA9C0279E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49.871" v="389"/>
          <ac:spMkLst>
            <pc:docMk/>
            <pc:sldMk cId="990738386" sldId="275"/>
            <ac:spMk id="19" creationId="{976FA5D9-3A7C-4FA7-9BA8-1905D703FD77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38.465" v="386"/>
          <ac:spMkLst>
            <pc:docMk/>
            <pc:sldMk cId="990738386" sldId="275"/>
            <ac:spMk id="20" creationId="{19C9EAEA-39D0-4B0E-A0EB-51E7B26740B1}"/>
          </ac:spMkLst>
        </pc:spChg>
        <pc:spChg chg="add del">
          <ac:chgData name="Ali Tavakolzadeh" userId="S::atavakolzadeh1@student.gsu.edu::93d8afd1-15a8-4073-9f7e-fb986b97163b" providerId="AD" clId="Web-{1057B89A-0AB7-4481-87CC-72C15B11EB38}" dt="2020-10-06T16:26:49.871" v="389"/>
          <ac:spMkLst>
            <pc:docMk/>
            <pc:sldMk cId="990738386" sldId="275"/>
            <ac:spMk id="21" creationId="{4652D57C-331F-43B8-9C07-69FBA9C0279E}"/>
          </ac:spMkLst>
        </pc:spChg>
        <pc:spChg chg="add">
          <ac:chgData name="Ali Tavakolzadeh" userId="S::atavakolzadeh1@student.gsu.edu::93d8afd1-15a8-4073-9f7e-fb986b97163b" providerId="AD" clId="Web-{1057B89A-0AB7-4481-87CC-72C15B11EB38}" dt="2020-10-06T16:26:49.871" v="389"/>
          <ac:spMkLst>
            <pc:docMk/>
            <pc:sldMk cId="990738386" sldId="275"/>
            <ac:spMk id="26" creationId="{F4C0B10B-D2C4-4A54-AFAD-3D27DF88BB37}"/>
          </ac:spMkLst>
        </pc:spChg>
        <pc:grpChg chg="add del">
          <ac:chgData name="Ali Tavakolzadeh" userId="S::atavakolzadeh1@student.gsu.edu::93d8afd1-15a8-4073-9f7e-fb986b97163b" providerId="AD" clId="Web-{1057B89A-0AB7-4481-87CC-72C15B11EB38}" dt="2020-10-06T16:26:38.465" v="386"/>
          <ac:grpSpMkLst>
            <pc:docMk/>
            <pc:sldMk cId="990738386" sldId="275"/>
            <ac:grpSpMk id="8" creationId="{1DE889C7-FAD6-4397-98E2-05D503484459}"/>
          </ac:grpSpMkLst>
        </pc:grpChg>
        <pc:grpChg chg="add">
          <ac:chgData name="Ali Tavakolzadeh" userId="S::atavakolzadeh1@student.gsu.edu::93d8afd1-15a8-4073-9f7e-fb986b97163b" providerId="AD" clId="Web-{1057B89A-0AB7-4481-87CC-72C15B11EB38}" dt="2020-10-06T16:26:49.871" v="389"/>
          <ac:grpSpMkLst>
            <pc:docMk/>
            <pc:sldMk cId="990738386" sldId="275"/>
            <ac:grpSpMk id="28" creationId="{B6BADB90-C74B-40D6-86DC-503F65FCE8DC}"/>
          </ac:grpSpMkLst>
        </pc:grpChg>
        <pc:picChg chg="mod ord">
          <ac:chgData name="Ali Tavakolzadeh" userId="S::atavakolzadeh1@student.gsu.edu::93d8afd1-15a8-4073-9f7e-fb986b97163b" providerId="AD" clId="Web-{1057B89A-0AB7-4481-87CC-72C15B11EB38}" dt="2020-10-06T16:26:49.871" v="389"/>
          <ac:picMkLst>
            <pc:docMk/>
            <pc:sldMk cId="990738386" sldId="275"/>
            <ac:picMk id="5" creationId="{1FA81FA7-2F71-47B8-AA93-B9BF425E00BA}"/>
          </ac:picMkLst>
        </pc:picChg>
      </pc:sldChg>
    </pc:docChg>
  </pc:docChgLst>
  <pc:docChgLst>
    <pc:chgData name="Ali Razavi" userId="S::arazavi3@student.gsu.edu::a9f81b0d-7a4a-4eb4-a25e-1921d6a9ad7a" providerId="AD" clId="Web-{5D6FA42F-CC7D-4978-9B85-385A560EC48D}"/>
    <pc:docChg chg="addSld modSld sldOrd">
      <pc:chgData name="Ali Razavi" userId="S::arazavi3@student.gsu.edu::a9f81b0d-7a4a-4eb4-a25e-1921d6a9ad7a" providerId="AD" clId="Web-{5D6FA42F-CC7D-4978-9B85-385A560EC48D}" dt="2020-10-06T01:02:55.649" v="31"/>
      <pc:docMkLst>
        <pc:docMk/>
      </pc:docMkLst>
      <pc:sldChg chg="new">
        <pc:chgData name="Ali Razavi" userId="S::arazavi3@student.gsu.edu::a9f81b0d-7a4a-4eb4-a25e-1921d6a9ad7a" providerId="AD" clId="Web-{5D6FA42F-CC7D-4978-9B85-385A560EC48D}" dt="2020-10-05T22:40:03.632" v="0"/>
        <pc:sldMkLst>
          <pc:docMk/>
          <pc:sldMk cId="3935952138" sldId="266"/>
        </pc:sldMkLst>
      </pc:sldChg>
      <pc:sldChg chg="addSp delSp modSp new">
        <pc:chgData name="Ali Razavi" userId="S::arazavi3@student.gsu.edu::a9f81b0d-7a4a-4eb4-a25e-1921d6a9ad7a" providerId="AD" clId="Web-{5D6FA42F-CC7D-4978-9B85-385A560EC48D}" dt="2020-10-05T22:48:44.241" v="30" actId="14100"/>
        <pc:sldMkLst>
          <pc:docMk/>
          <pc:sldMk cId="499300985" sldId="267"/>
        </pc:sldMkLst>
        <pc:spChg chg="del">
          <ac:chgData name="Ali Razavi" userId="S::arazavi3@student.gsu.edu::a9f81b0d-7a4a-4eb4-a25e-1921d6a9ad7a" providerId="AD" clId="Web-{5D6FA42F-CC7D-4978-9B85-385A560EC48D}" dt="2020-10-05T22:40:45.291" v="6"/>
          <ac:spMkLst>
            <pc:docMk/>
            <pc:sldMk cId="499300985" sldId="267"/>
            <ac:spMk id="2" creationId="{B7D15BB4-390D-422C-843E-BC0E247AF7FB}"/>
          </ac:spMkLst>
        </pc:spChg>
        <pc:spChg chg="del">
          <ac:chgData name="Ali Razavi" userId="S::arazavi3@student.gsu.edu::a9f81b0d-7a4a-4eb4-a25e-1921d6a9ad7a" providerId="AD" clId="Web-{5D6FA42F-CC7D-4978-9B85-385A560EC48D}" dt="2020-10-05T22:40:52.291" v="8"/>
          <ac:spMkLst>
            <pc:docMk/>
            <pc:sldMk cId="499300985" sldId="267"/>
            <ac:spMk id="3" creationId="{9D276B90-33B4-42AC-9E0B-B715BA6909E9}"/>
          </ac:spMkLst>
        </pc:spChg>
        <pc:spChg chg="del">
          <ac:chgData name="Ali Razavi" userId="S::arazavi3@student.gsu.edu::a9f81b0d-7a4a-4eb4-a25e-1921d6a9ad7a" providerId="AD" clId="Web-{5D6FA42F-CC7D-4978-9B85-385A560EC48D}" dt="2020-10-05T22:40:43.884" v="2"/>
          <ac:spMkLst>
            <pc:docMk/>
            <pc:sldMk cId="499300985" sldId="267"/>
            <ac:spMk id="4" creationId="{B69590F5-4F71-4623-9982-B000D2B1F181}"/>
          </ac:spMkLst>
        </pc:spChg>
        <pc:spChg chg="del">
          <ac:chgData name="Ali Razavi" userId="S::arazavi3@student.gsu.edu::a9f81b0d-7a4a-4eb4-a25e-1921d6a9ad7a" providerId="AD" clId="Web-{5D6FA42F-CC7D-4978-9B85-385A560EC48D}" dt="2020-10-05T22:40:44.087" v="5"/>
          <ac:spMkLst>
            <pc:docMk/>
            <pc:sldMk cId="499300985" sldId="267"/>
            <ac:spMk id="5" creationId="{602269BF-E775-4B2F-82B1-B52077B74ED2}"/>
          </ac:spMkLst>
        </pc:spChg>
        <pc:spChg chg="del">
          <ac:chgData name="Ali Razavi" userId="S::arazavi3@student.gsu.edu::a9f81b0d-7a4a-4eb4-a25e-1921d6a9ad7a" providerId="AD" clId="Web-{5D6FA42F-CC7D-4978-9B85-385A560EC48D}" dt="2020-10-05T22:40:44.072" v="4"/>
          <ac:spMkLst>
            <pc:docMk/>
            <pc:sldMk cId="499300985" sldId="267"/>
            <ac:spMk id="6" creationId="{D6F37EC1-E890-4BDC-B88D-5BEC3354D975}"/>
          </ac:spMkLst>
        </pc:spChg>
        <pc:spChg chg="add del mod">
          <ac:chgData name="Ali Razavi" userId="S::arazavi3@student.gsu.edu::a9f81b0d-7a4a-4eb4-a25e-1921d6a9ad7a" providerId="AD" clId="Web-{5D6FA42F-CC7D-4978-9B85-385A560EC48D}" dt="2020-10-05T22:48:43.882" v="26"/>
          <ac:spMkLst>
            <pc:docMk/>
            <pc:sldMk cId="499300985" sldId="267"/>
            <ac:spMk id="9" creationId="{A7213FE6-D645-4641-924A-B8B79B2E5AC6}"/>
          </ac:spMkLst>
        </pc:spChg>
        <pc:picChg chg="add del mod ord">
          <ac:chgData name="Ali Razavi" userId="S::arazavi3@student.gsu.edu::a9f81b0d-7a4a-4eb4-a25e-1921d6a9ad7a" providerId="AD" clId="Web-{5D6FA42F-CC7D-4978-9B85-385A560EC48D}" dt="2020-10-05T22:48:25.459" v="25"/>
          <ac:picMkLst>
            <pc:docMk/>
            <pc:sldMk cId="499300985" sldId="267"/>
            <ac:picMk id="7" creationId="{38846711-D8BB-488E-99E1-E16FCDEBB870}"/>
          </ac:picMkLst>
        </pc:picChg>
        <pc:picChg chg="add mod ord">
          <ac:chgData name="Ali Razavi" userId="S::arazavi3@student.gsu.edu::a9f81b0d-7a4a-4eb4-a25e-1921d6a9ad7a" providerId="AD" clId="Web-{5D6FA42F-CC7D-4978-9B85-385A560EC48D}" dt="2020-10-05T22:48:44.241" v="30" actId="14100"/>
          <ac:picMkLst>
            <pc:docMk/>
            <pc:sldMk cId="499300985" sldId="267"/>
            <ac:picMk id="10" creationId="{1AD9093E-FF5A-4F8A-80CC-400E7CBCDBCD}"/>
          </ac:picMkLst>
        </pc:picChg>
      </pc:sldChg>
      <pc:sldChg chg="addSp delSp modSp new ord">
        <pc:chgData name="Ali Razavi" userId="S::arazavi3@student.gsu.edu::a9f81b0d-7a4a-4eb4-a25e-1921d6a9ad7a" providerId="AD" clId="Web-{5D6FA42F-CC7D-4978-9B85-385A560EC48D}" dt="2020-10-05T22:46:00.981" v="24"/>
        <pc:sldMkLst>
          <pc:docMk/>
          <pc:sldMk cId="2072983570" sldId="268"/>
        </pc:sldMkLst>
        <pc:spChg chg="del">
          <ac:chgData name="Ali Razavi" userId="S::arazavi3@student.gsu.edu::a9f81b0d-7a4a-4eb4-a25e-1921d6a9ad7a" providerId="AD" clId="Web-{5D6FA42F-CC7D-4978-9B85-385A560EC48D}" dt="2020-10-05T22:45:37.746" v="18"/>
          <ac:spMkLst>
            <pc:docMk/>
            <pc:sldMk cId="2072983570" sldId="268"/>
            <ac:spMk id="2" creationId="{91F9F837-E460-4B06-9551-67CC8AB35DDD}"/>
          </ac:spMkLst>
        </pc:spChg>
        <pc:spChg chg="del">
          <ac:chgData name="Ali Razavi" userId="S::arazavi3@student.gsu.edu::a9f81b0d-7a4a-4eb4-a25e-1921d6a9ad7a" providerId="AD" clId="Web-{5D6FA42F-CC7D-4978-9B85-385A560EC48D}" dt="2020-10-05T22:45:37.714" v="17"/>
          <ac:spMkLst>
            <pc:docMk/>
            <pc:sldMk cId="2072983570" sldId="268"/>
            <ac:spMk id="3" creationId="{F6BABF53-64A8-43F8-8287-C5ECD2EDFADC}"/>
          </ac:spMkLst>
        </pc:spChg>
        <pc:spChg chg="del">
          <ac:chgData name="Ali Razavi" userId="S::arazavi3@student.gsu.edu::a9f81b0d-7a4a-4eb4-a25e-1921d6a9ad7a" providerId="AD" clId="Web-{5D6FA42F-CC7D-4978-9B85-385A560EC48D}" dt="2020-10-05T22:45:37.668" v="14"/>
          <ac:spMkLst>
            <pc:docMk/>
            <pc:sldMk cId="2072983570" sldId="268"/>
            <ac:spMk id="4" creationId="{96C8870B-07A3-46D0-9460-0C43C2632A91}"/>
          </ac:spMkLst>
        </pc:spChg>
        <pc:spChg chg="del">
          <ac:chgData name="Ali Razavi" userId="S::arazavi3@student.gsu.edu::a9f81b0d-7a4a-4eb4-a25e-1921d6a9ad7a" providerId="AD" clId="Web-{5D6FA42F-CC7D-4978-9B85-385A560EC48D}" dt="2020-10-05T22:45:37.699" v="16"/>
          <ac:spMkLst>
            <pc:docMk/>
            <pc:sldMk cId="2072983570" sldId="268"/>
            <ac:spMk id="5" creationId="{4D970C11-A7BF-4FDD-8976-3786D19D92F6}"/>
          </ac:spMkLst>
        </pc:spChg>
        <pc:spChg chg="del">
          <ac:chgData name="Ali Razavi" userId="S::arazavi3@student.gsu.edu::a9f81b0d-7a4a-4eb4-a25e-1921d6a9ad7a" providerId="AD" clId="Web-{5D6FA42F-CC7D-4978-9B85-385A560EC48D}" dt="2020-10-05T22:45:37.699" v="15"/>
          <ac:spMkLst>
            <pc:docMk/>
            <pc:sldMk cId="2072983570" sldId="268"/>
            <ac:spMk id="6" creationId="{E7C85E5E-176E-4AD6-84D8-CA8D35518DA4}"/>
          </ac:spMkLst>
        </pc:spChg>
        <pc:picChg chg="add mod ord">
          <ac:chgData name="Ali Razavi" userId="S::arazavi3@student.gsu.edu::a9f81b0d-7a4a-4eb4-a25e-1921d6a9ad7a" providerId="AD" clId="Web-{5D6FA42F-CC7D-4978-9B85-385A560EC48D}" dt="2020-10-05T22:45:57.419" v="23" actId="14100"/>
          <ac:picMkLst>
            <pc:docMk/>
            <pc:sldMk cId="2072983570" sldId="268"/>
            <ac:picMk id="7" creationId="{BA68A7CC-0F55-4006-AD67-B5C7AEBDF513}"/>
          </ac:picMkLst>
        </pc:picChg>
      </pc:sldChg>
      <pc:sldChg chg="new">
        <pc:chgData name="Ali Razavi" userId="S::arazavi3@student.gsu.edu::a9f81b0d-7a4a-4eb4-a25e-1921d6a9ad7a" providerId="AD" clId="Web-{5D6FA42F-CC7D-4978-9B85-385A560EC48D}" dt="2020-10-06T01:02:55.649" v="31"/>
        <pc:sldMkLst>
          <pc:docMk/>
          <pc:sldMk cId="4010369084" sldId="269"/>
        </pc:sldMkLst>
      </pc:sldChg>
    </pc:docChg>
  </pc:docChgLst>
  <pc:docChgLst>
    <pc:chgData name="Kaysi Castor" userId="S::kcastor1@student.gsu.edu::abd8e4b8-db2d-43a8-9c04-06f852445005" providerId="AD" clId="Web-{1E34BF37-F815-4C96-A3C5-A084497CA118}"/>
    <pc:docChg chg="modSld">
      <pc:chgData name="Kaysi Castor" userId="S::kcastor1@student.gsu.edu::abd8e4b8-db2d-43a8-9c04-06f852445005" providerId="AD" clId="Web-{1E34BF37-F815-4C96-A3C5-A084497CA118}" dt="2020-10-06T01:07:51.608" v="342" actId="20577"/>
      <pc:docMkLst>
        <pc:docMk/>
      </pc:docMkLst>
      <pc:sldChg chg="modSp">
        <pc:chgData name="Kaysi Castor" userId="S::kcastor1@student.gsu.edu::abd8e4b8-db2d-43a8-9c04-06f852445005" providerId="AD" clId="Web-{1E34BF37-F815-4C96-A3C5-A084497CA118}" dt="2020-10-06T01:06:57.746" v="234" actId="20577"/>
        <pc:sldMkLst>
          <pc:docMk/>
          <pc:sldMk cId="2013326978" sldId="256"/>
        </pc:sldMkLst>
        <pc:spChg chg="mod">
          <ac:chgData name="Kaysi Castor" userId="S::kcastor1@student.gsu.edu::abd8e4b8-db2d-43a8-9c04-06f852445005" providerId="AD" clId="Web-{1E34BF37-F815-4C96-A3C5-A084497CA118}" dt="2020-10-06T01:03:09.529" v="40" actId="20577"/>
          <ac:spMkLst>
            <pc:docMk/>
            <pc:sldMk cId="2013326978" sldId="256"/>
            <ac:spMk id="2" creationId="{B986E0D3-E532-4314-86E8-82142719E774}"/>
          </ac:spMkLst>
        </pc:spChg>
        <pc:spChg chg="mod">
          <ac:chgData name="Kaysi Castor" userId="S::kcastor1@student.gsu.edu::abd8e4b8-db2d-43a8-9c04-06f852445005" providerId="AD" clId="Web-{1E34BF37-F815-4C96-A3C5-A084497CA118}" dt="2020-10-06T01:06:57.746" v="234" actId="20577"/>
          <ac:spMkLst>
            <pc:docMk/>
            <pc:sldMk cId="2013326978" sldId="256"/>
            <ac:spMk id="3" creationId="{F3C5DB4C-7312-4E55-AC97-917800B34D05}"/>
          </ac:spMkLst>
        </pc:spChg>
      </pc:sldChg>
      <pc:sldChg chg="modSp">
        <pc:chgData name="Kaysi Castor" userId="S::kcastor1@student.gsu.edu::abd8e4b8-db2d-43a8-9c04-06f852445005" providerId="AD" clId="Web-{1E34BF37-F815-4C96-A3C5-A084497CA118}" dt="2020-10-06T01:07:51.608" v="341" actId="20577"/>
        <pc:sldMkLst>
          <pc:docMk/>
          <pc:sldMk cId="4010369084" sldId="269"/>
        </pc:sldMkLst>
        <pc:spChg chg="mod">
          <ac:chgData name="Kaysi Castor" userId="S::kcastor1@student.gsu.edu::abd8e4b8-db2d-43a8-9c04-06f852445005" providerId="AD" clId="Web-{1E34BF37-F815-4C96-A3C5-A084497CA118}" dt="2020-10-06T01:07:51.608" v="341" actId="20577"/>
          <ac:spMkLst>
            <pc:docMk/>
            <pc:sldMk cId="4010369084" sldId="269"/>
            <ac:spMk id="2" creationId="{5CDD22D4-40B2-4FE2-930C-48EE31DF0317}"/>
          </ac:spMkLst>
        </pc:spChg>
      </pc:sldChg>
    </pc:docChg>
  </pc:docChgLst>
  <pc:docChgLst>
    <pc:chgData name="Ali Tavakolzadeh" userId="S::atavakolzadeh1@student.gsu.edu::93d8afd1-15a8-4073-9f7e-fb986b97163b" providerId="AD" clId="Web-{48C2A6BF-6BBC-4A5F-957A-00D334ECEAEA}"/>
    <pc:docChg chg="addSld delSld modSld">
      <pc:chgData name="Ali Tavakolzadeh" userId="S::atavakolzadeh1@student.gsu.edu::93d8afd1-15a8-4073-9f7e-fb986b97163b" providerId="AD" clId="Web-{48C2A6BF-6BBC-4A5F-957A-00D334ECEAEA}" dt="2020-10-06T16:16:53.055" v="9"/>
      <pc:docMkLst>
        <pc:docMk/>
      </pc:docMkLst>
      <pc:sldChg chg="del">
        <pc:chgData name="Ali Tavakolzadeh" userId="S::atavakolzadeh1@student.gsu.edu::93d8afd1-15a8-4073-9f7e-fb986b97163b" providerId="AD" clId="Web-{48C2A6BF-6BBC-4A5F-957A-00D334ECEAEA}" dt="2020-10-06T15:32:07.117" v="0"/>
        <pc:sldMkLst>
          <pc:docMk/>
          <pc:sldMk cId="3770705797" sldId="258"/>
        </pc:sldMkLst>
      </pc:sldChg>
      <pc:sldChg chg="del">
        <pc:chgData name="Ali Tavakolzadeh" userId="S::atavakolzadeh1@student.gsu.edu::93d8afd1-15a8-4073-9f7e-fb986b97163b" providerId="AD" clId="Web-{48C2A6BF-6BBC-4A5F-957A-00D334ECEAEA}" dt="2020-10-06T15:32:07.977" v="1"/>
        <pc:sldMkLst>
          <pc:docMk/>
          <pc:sldMk cId="4070440946" sldId="261"/>
        </pc:sldMkLst>
      </pc:sldChg>
      <pc:sldChg chg="del">
        <pc:chgData name="Ali Tavakolzadeh" userId="S::atavakolzadeh1@student.gsu.edu::93d8afd1-15a8-4073-9f7e-fb986b97163b" providerId="AD" clId="Web-{48C2A6BF-6BBC-4A5F-957A-00D334ECEAEA}" dt="2020-10-06T15:32:09.602" v="3"/>
        <pc:sldMkLst>
          <pc:docMk/>
          <pc:sldMk cId="184645889" sldId="272"/>
        </pc:sldMkLst>
      </pc:sldChg>
      <pc:sldChg chg="addSp delSp modSp new">
        <pc:chgData name="Ali Tavakolzadeh" userId="S::atavakolzadeh1@student.gsu.edu::93d8afd1-15a8-4073-9f7e-fb986b97163b" providerId="AD" clId="Web-{48C2A6BF-6BBC-4A5F-957A-00D334ECEAEA}" dt="2020-10-06T16:16:53.055" v="9"/>
        <pc:sldMkLst>
          <pc:docMk/>
          <pc:sldMk cId="448390899" sldId="272"/>
        </pc:sldMkLst>
        <pc:spChg chg="del">
          <ac:chgData name="Ali Tavakolzadeh" userId="S::atavakolzadeh1@student.gsu.edu::93d8afd1-15a8-4073-9f7e-fb986b97163b" providerId="AD" clId="Web-{48C2A6BF-6BBC-4A5F-957A-00D334ECEAEA}" dt="2020-10-06T16:16:23.710" v="7"/>
          <ac:spMkLst>
            <pc:docMk/>
            <pc:sldMk cId="448390899" sldId="272"/>
            <ac:spMk id="3" creationId="{5FC47E13-C060-4C30-9FFB-366DFA1A7D77}"/>
          </ac:spMkLst>
        </pc:spChg>
        <pc:spChg chg="add mod">
          <ac:chgData name="Ali Tavakolzadeh" userId="S::atavakolzadeh1@student.gsu.edu::93d8afd1-15a8-4073-9f7e-fb986b97163b" providerId="AD" clId="Web-{48C2A6BF-6BBC-4A5F-957A-00D334ECEAEA}" dt="2020-10-06T16:16:53.055" v="9"/>
          <ac:spMkLst>
            <pc:docMk/>
            <pc:sldMk cId="448390899" sldId="272"/>
            <ac:spMk id="6" creationId="{4A8109BA-A0FF-459E-AE31-3B1012425861}"/>
          </ac:spMkLst>
        </pc:spChg>
        <pc:picChg chg="add del mod ord">
          <ac:chgData name="Ali Tavakolzadeh" userId="S::atavakolzadeh1@student.gsu.edu::93d8afd1-15a8-4073-9f7e-fb986b97163b" providerId="AD" clId="Web-{48C2A6BF-6BBC-4A5F-957A-00D334ECEAEA}" dt="2020-10-06T16:16:53.055" v="9"/>
          <ac:picMkLst>
            <pc:docMk/>
            <pc:sldMk cId="448390899" sldId="272"/>
            <ac:picMk id="4" creationId="{806E4746-1196-44EC-ADA9-5CBCE984D7C3}"/>
          </ac:picMkLst>
        </pc:picChg>
      </pc:sldChg>
      <pc:sldChg chg="del">
        <pc:chgData name="Ali Tavakolzadeh" userId="S::atavakolzadeh1@student.gsu.edu::93d8afd1-15a8-4073-9f7e-fb986b97163b" providerId="AD" clId="Web-{48C2A6BF-6BBC-4A5F-957A-00D334ECEAEA}" dt="2020-10-06T15:32:08.789" v="2"/>
        <pc:sldMkLst>
          <pc:docMk/>
          <pc:sldMk cId="1226778677" sldId="273"/>
        </pc:sldMkLst>
      </pc:sldChg>
      <pc:sldChg chg="new">
        <pc:chgData name="Ali Tavakolzadeh" userId="S::atavakolzadeh1@student.gsu.edu::93d8afd1-15a8-4073-9f7e-fb986b97163b" providerId="AD" clId="Web-{48C2A6BF-6BBC-4A5F-957A-00D334ECEAEA}" dt="2020-10-06T16:16:09.210" v="5"/>
        <pc:sldMkLst>
          <pc:docMk/>
          <pc:sldMk cId="1421987335" sldId="273"/>
        </pc:sldMkLst>
      </pc:sldChg>
      <pc:sldChg chg="new">
        <pc:chgData name="Ali Tavakolzadeh" userId="S::atavakolzadeh1@student.gsu.edu::93d8afd1-15a8-4073-9f7e-fb986b97163b" providerId="AD" clId="Web-{48C2A6BF-6BBC-4A5F-957A-00D334ECEAEA}" dt="2020-10-06T16:16:11.257" v="6"/>
        <pc:sldMkLst>
          <pc:docMk/>
          <pc:sldMk cId="2258223571" sldId="274"/>
        </pc:sldMkLst>
      </pc:sldChg>
    </pc:docChg>
  </pc:docChgLst>
  <pc:docChgLst>
    <pc:chgData name="Collin Morgenroth" userId="S::cmorgenroth1@student.gsu.edu::f86d2005-9629-447e-9afd-6972e17da7bf" providerId="AD" clId="Web-{5FE9C057-1195-4006-A14B-EB8132DD75CB}"/>
    <pc:docChg chg="">
      <pc:chgData name="Collin Morgenroth" userId="S::cmorgenroth1@student.gsu.edu::f86d2005-9629-447e-9afd-6972e17da7bf" providerId="AD" clId="Web-{5FE9C057-1195-4006-A14B-EB8132DD75CB}" dt="2020-10-09T01:06:03.077" v="0"/>
      <pc:docMkLst>
        <pc:docMk/>
      </pc:docMkLst>
      <pc:sldChg chg="delCm">
        <pc:chgData name="Collin Morgenroth" userId="S::cmorgenroth1@student.gsu.edu::f86d2005-9629-447e-9afd-6972e17da7bf" providerId="AD" clId="Web-{5FE9C057-1195-4006-A14B-EB8132DD75CB}" dt="2020-10-09T01:06:03.077" v="0"/>
        <pc:sldMkLst>
          <pc:docMk/>
          <pc:sldMk cId="990738386" sldId="275"/>
        </pc:sldMkLst>
      </pc:sldChg>
    </pc:docChg>
  </pc:docChgLst>
  <pc:docChgLst>
    <pc:chgData name="Ali Razavi" userId="S::arazavi3@student.gsu.edu::a9f81b0d-7a4a-4eb4-a25e-1921d6a9ad7a" providerId="AD" clId="Web-{C8EE7553-0471-459D-A093-98161C06BED3}"/>
    <pc:docChg chg="modSld">
      <pc:chgData name="Ali Razavi" userId="S::arazavi3@student.gsu.edu::a9f81b0d-7a4a-4eb4-a25e-1921d6a9ad7a" providerId="AD" clId="Web-{C8EE7553-0471-459D-A093-98161C06BED3}" dt="2020-10-06T19:34:56.173" v="2384" actId="20577"/>
      <pc:docMkLst>
        <pc:docMk/>
      </pc:docMkLst>
      <pc:sldChg chg="addSp delSp modSp">
        <pc:chgData name="Ali Razavi" userId="S::arazavi3@student.gsu.edu::a9f81b0d-7a4a-4eb4-a25e-1921d6a9ad7a" providerId="AD" clId="Web-{C8EE7553-0471-459D-A093-98161C06BED3}" dt="2020-10-06T19:34:47.720" v="2379" actId="20577"/>
        <pc:sldMkLst>
          <pc:docMk/>
          <pc:sldMk cId="499300985" sldId="267"/>
        </pc:sldMkLst>
        <pc:spChg chg="add del mod">
          <ac:chgData name="Ali Razavi" userId="S::arazavi3@student.gsu.edu::a9f81b0d-7a4a-4eb4-a25e-1921d6a9ad7a" providerId="AD" clId="Web-{C8EE7553-0471-459D-A093-98161C06BED3}" dt="2020-10-06T19:29:59.429" v="2275"/>
          <ac:spMkLst>
            <pc:docMk/>
            <pc:sldMk cId="499300985" sldId="267"/>
            <ac:spMk id="2" creationId="{C3C1EA61-B60A-4C32-970E-873D223D5F4B}"/>
          </ac:spMkLst>
        </pc:spChg>
        <pc:spChg chg="add del mod">
          <ac:chgData name="Ali Razavi" userId="S::arazavi3@student.gsu.edu::a9f81b0d-7a4a-4eb4-a25e-1921d6a9ad7a" providerId="AD" clId="Web-{C8EE7553-0471-459D-A093-98161C06BED3}" dt="2020-10-06T15:08:47.471" v="1"/>
          <ac:spMkLst>
            <pc:docMk/>
            <pc:sldMk cId="499300985" sldId="267"/>
            <ac:spMk id="3" creationId="{5E7269E7-D80B-4F13-AC73-8F1FE0030F66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34:47.720" v="2379" actId="20577"/>
          <ac:spMkLst>
            <pc:docMk/>
            <pc:sldMk cId="499300985" sldId="267"/>
            <ac:spMk id="3" creationId="{DAF7E798-6DC4-4B1B-B227-BD3F01490118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34:05" v="2376" actId="1076"/>
          <ac:spMkLst>
            <pc:docMk/>
            <pc:sldMk cId="499300985" sldId="267"/>
            <ac:spMk id="4" creationId="{12F10E50-B49A-4FB9-8B27-7F779A751705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33:48.640" v="2372" actId="1076"/>
          <ac:spMkLst>
            <pc:docMk/>
            <pc:sldMk cId="499300985" sldId="267"/>
            <ac:spMk id="7" creationId="{0AC1F845-C94D-4225-99EC-3AE9A70BAF6A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34:02.062" v="2375" actId="1076"/>
          <ac:spMkLst>
            <pc:docMk/>
            <pc:sldMk cId="499300985" sldId="267"/>
            <ac:spMk id="8" creationId="{F13FB0AA-0A13-4B75-812E-261F04E53136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34:17.656" v="2378" actId="1076"/>
          <ac:spMkLst>
            <pc:docMk/>
            <pc:sldMk cId="499300985" sldId="267"/>
            <ac:spMk id="9" creationId="{350AFAA8-8A94-445A-B87C-0FB4A2189E45}"/>
          </ac:spMkLst>
        </pc:spChg>
        <pc:spChg chg="add del mod">
          <ac:chgData name="Ali Razavi" userId="S::arazavi3@student.gsu.edu::a9f81b0d-7a4a-4eb4-a25e-1921d6a9ad7a" providerId="AD" clId="Web-{C8EE7553-0471-459D-A093-98161C06BED3}" dt="2020-10-06T17:23:00.422" v="2167"/>
          <ac:spMkLst>
            <pc:docMk/>
            <pc:sldMk cId="499300985" sldId="267"/>
            <ac:spMk id="11" creationId="{7F816D24-69CC-4714-B986-02CE6A42F073}"/>
          </ac:spMkLst>
        </pc:spChg>
        <pc:picChg chg="del">
          <ac:chgData name="Ali Razavi" userId="S::arazavi3@student.gsu.edu::a9f81b0d-7a4a-4eb4-a25e-1921d6a9ad7a" providerId="AD" clId="Web-{C8EE7553-0471-459D-A093-98161C06BED3}" dt="2020-10-06T15:08:19.142" v="0"/>
          <ac:picMkLst>
            <pc:docMk/>
            <pc:sldMk cId="499300985" sldId="267"/>
            <ac:picMk id="4" creationId="{11032205-2A8D-400C-B07C-1DA58DA899C0}"/>
          </ac:picMkLst>
        </pc:picChg>
        <pc:picChg chg="add del mod ord">
          <ac:chgData name="Ali Razavi" userId="S::arazavi3@student.gsu.edu::a9f81b0d-7a4a-4eb4-a25e-1921d6a9ad7a" providerId="AD" clId="Web-{C8EE7553-0471-459D-A093-98161C06BED3}" dt="2020-10-06T17:22:41.827" v="2166"/>
          <ac:picMkLst>
            <pc:docMk/>
            <pc:sldMk cId="499300985" sldId="267"/>
            <ac:picMk id="5" creationId="{9A806912-B836-42E9-BC33-BF5E8EA48855}"/>
          </ac:picMkLst>
        </pc:picChg>
        <pc:picChg chg="add mod ord">
          <ac:chgData name="Ali Razavi" userId="S::arazavi3@student.gsu.edu::a9f81b0d-7a4a-4eb4-a25e-1921d6a9ad7a" providerId="AD" clId="Web-{C8EE7553-0471-459D-A093-98161C06BED3}" dt="2020-10-06T17:23:07.125" v="2173"/>
          <ac:picMkLst>
            <pc:docMk/>
            <pc:sldMk cId="499300985" sldId="267"/>
            <ac:picMk id="12" creationId="{AD80E6D1-B91A-4920-8EDD-4D4C429029CC}"/>
          </ac:picMkLst>
        </pc:picChg>
      </pc:sldChg>
      <pc:sldChg chg="addSp delSp modSp">
        <pc:chgData name="Ali Razavi" userId="S::arazavi3@student.gsu.edu::a9f81b0d-7a4a-4eb4-a25e-1921d6a9ad7a" providerId="AD" clId="Web-{C8EE7553-0471-459D-A093-98161C06BED3}" dt="2020-10-06T19:34:55.345" v="2382" actId="20577"/>
        <pc:sldMkLst>
          <pc:docMk/>
          <pc:sldMk cId="2072983570" sldId="268"/>
        </pc:sldMkLst>
        <pc:spChg chg="add mod">
          <ac:chgData name="Ali Razavi" userId="S::arazavi3@student.gsu.edu::a9f81b0d-7a4a-4eb4-a25e-1921d6a9ad7a" providerId="AD" clId="Web-{C8EE7553-0471-459D-A093-98161C06BED3}" dt="2020-10-06T19:26:03.984" v="2194" actId="1076"/>
          <ac:spMkLst>
            <pc:docMk/>
            <pc:sldMk cId="2072983570" sldId="268"/>
            <ac:spMk id="2" creationId="{AC7C4137-D988-44C8-9353-0BBC118D8EC6}"/>
          </ac:spMkLst>
        </pc:spChg>
        <pc:spChg chg="add del mod">
          <ac:chgData name="Ali Razavi" userId="S::arazavi3@student.gsu.edu::a9f81b0d-7a4a-4eb4-a25e-1921d6a9ad7a" providerId="AD" clId="Web-{C8EE7553-0471-459D-A093-98161C06BED3}" dt="2020-10-06T15:53:25.161" v="6"/>
          <ac:spMkLst>
            <pc:docMk/>
            <pc:sldMk cId="2072983570" sldId="268"/>
            <ac:spMk id="3" creationId="{0E5C9D77-C0F5-488B-A910-5BCCB5A1CEBC}"/>
          </ac:spMkLst>
        </pc:spChg>
        <pc:spChg chg="add del mod">
          <ac:chgData name="Ali Razavi" userId="S::arazavi3@student.gsu.edu::a9f81b0d-7a4a-4eb4-a25e-1921d6a9ad7a" providerId="AD" clId="Web-{C8EE7553-0471-459D-A093-98161C06BED3}" dt="2020-10-06T19:27:57.957" v="2261"/>
          <ac:spMkLst>
            <pc:docMk/>
            <pc:sldMk cId="2072983570" sldId="268"/>
            <ac:spMk id="4" creationId="{6A43CFF4-493F-4BB3-B6EC-714A5CDDA302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29:10.475" v="2273" actId="1076"/>
          <ac:spMkLst>
            <pc:docMk/>
            <pc:sldMk cId="2072983570" sldId="268"/>
            <ac:spMk id="6" creationId="{3697E727-29CB-4A4D-96D5-EA68AE15F96B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29:14.037" v="2274" actId="1076"/>
          <ac:spMkLst>
            <pc:docMk/>
            <pc:sldMk cId="2072983570" sldId="268"/>
            <ac:spMk id="7" creationId="{401E9056-1F75-446A-999E-ED82A386DC54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28:38.302" v="2272" actId="1076"/>
          <ac:spMkLst>
            <pc:docMk/>
            <pc:sldMk cId="2072983570" sldId="268"/>
            <ac:spMk id="8" creationId="{2264713E-53FE-4575-9F6A-D49FE1B42F20}"/>
          </ac:spMkLst>
        </pc:spChg>
        <pc:spChg chg="add del mod">
          <ac:chgData name="Ali Razavi" userId="S::arazavi3@student.gsu.edu::a9f81b0d-7a4a-4eb4-a25e-1921d6a9ad7a" providerId="AD" clId="Web-{C8EE7553-0471-459D-A093-98161C06BED3}" dt="2020-10-06T17:04:21.238" v="1052"/>
          <ac:spMkLst>
            <pc:docMk/>
            <pc:sldMk cId="2072983570" sldId="268"/>
            <ac:spMk id="8" creationId="{679A0294-B4E8-4824-B524-44DDCF39CD06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34:55.345" v="2382" actId="20577"/>
          <ac:spMkLst>
            <pc:docMk/>
            <pc:sldMk cId="2072983570" sldId="268"/>
            <ac:spMk id="10" creationId="{EF2246D0-E6C0-49AB-9232-03997E39C06A}"/>
          </ac:spMkLst>
        </pc:spChg>
        <pc:spChg chg="add mod">
          <ac:chgData name="Ali Razavi" userId="S::arazavi3@student.gsu.edu::a9f81b0d-7a4a-4eb4-a25e-1921d6a9ad7a" providerId="AD" clId="Web-{C8EE7553-0471-459D-A093-98161C06BED3}" dt="2020-10-06T19:28:31.848" v="2270" actId="1076"/>
          <ac:spMkLst>
            <pc:docMk/>
            <pc:sldMk cId="2072983570" sldId="268"/>
            <ac:spMk id="11" creationId="{D08C6307-4A24-434B-B73A-DFA8A3F27E1D}"/>
          </ac:spMkLst>
        </pc:spChg>
        <pc:picChg chg="del mod">
          <ac:chgData name="Ali Razavi" userId="S::arazavi3@student.gsu.edu::a9f81b0d-7a4a-4eb4-a25e-1921d6a9ad7a" providerId="AD" clId="Web-{C8EE7553-0471-459D-A093-98161C06BED3}" dt="2020-10-06T15:53:06.317" v="5"/>
          <ac:picMkLst>
            <pc:docMk/>
            <pc:sldMk cId="2072983570" sldId="268"/>
            <ac:picMk id="4" creationId="{07608E84-D0F3-4B1F-B837-A318263559E3}"/>
          </ac:picMkLst>
        </pc:picChg>
        <pc:picChg chg="add del mod ord">
          <ac:chgData name="Ali Razavi" userId="S::arazavi3@student.gsu.edu::a9f81b0d-7a4a-4eb4-a25e-1921d6a9ad7a" providerId="AD" clId="Web-{C8EE7553-0471-459D-A093-98161C06BED3}" dt="2020-10-06T17:04:01.581" v="1051"/>
          <ac:picMkLst>
            <pc:docMk/>
            <pc:sldMk cId="2072983570" sldId="268"/>
            <ac:picMk id="5" creationId="{2AE14A70-C19A-420B-B29C-14AECA1BE022}"/>
          </ac:picMkLst>
        </pc:picChg>
        <pc:picChg chg="add mod ord">
          <ac:chgData name="Ali Razavi" userId="S::arazavi3@student.gsu.edu::a9f81b0d-7a4a-4eb4-a25e-1921d6a9ad7a" providerId="AD" clId="Web-{C8EE7553-0471-459D-A093-98161C06BED3}" dt="2020-10-06T17:04:40.285" v="1060"/>
          <ac:picMkLst>
            <pc:docMk/>
            <pc:sldMk cId="2072983570" sldId="268"/>
            <ac:picMk id="9" creationId="{D04A7734-ABDE-4B39-AE29-7FBF8A205655}"/>
          </ac:picMkLst>
        </pc:picChg>
      </pc:sldChg>
    </pc:docChg>
  </pc:docChgLst>
  <pc:docChgLst>
    <pc:chgData name="Saqib Hameed" userId="S::shameed1@student.gsu.edu::2ae3d719-96be-4a15-b1eb-09dc644aadc6" providerId="AD" clId="Web-{A8775BD1-3984-4822-96E1-7FE6FE6487D0}"/>
    <pc:docChg chg="modSld">
      <pc:chgData name="Saqib Hameed" userId="S::shameed1@student.gsu.edu::2ae3d719-96be-4a15-b1eb-09dc644aadc6" providerId="AD" clId="Web-{A8775BD1-3984-4822-96E1-7FE6FE6487D0}" dt="2020-10-06T21:09:46.809" v="616" actId="20577"/>
      <pc:docMkLst>
        <pc:docMk/>
      </pc:docMkLst>
      <pc:sldChg chg="addSp delSp modSp mod setBg">
        <pc:chgData name="Saqib Hameed" userId="S::shameed1@student.gsu.edu::2ae3d719-96be-4a15-b1eb-09dc644aadc6" providerId="AD" clId="Web-{A8775BD1-3984-4822-96E1-7FE6FE6487D0}" dt="2020-10-06T21:09:17.262" v="608" actId="20577"/>
        <pc:sldMkLst>
          <pc:docMk/>
          <pc:sldMk cId="3146091354" sldId="259"/>
        </pc:sldMkLst>
        <pc:spChg chg="add del">
          <ac:chgData name="Saqib Hameed" userId="S::shameed1@student.gsu.edu::2ae3d719-96be-4a15-b1eb-09dc644aadc6" providerId="AD" clId="Web-{A8775BD1-3984-4822-96E1-7FE6FE6487D0}" dt="2020-10-06T21:00:13.969" v="6"/>
          <ac:spMkLst>
            <pc:docMk/>
            <pc:sldMk cId="3146091354" sldId="259"/>
            <ac:spMk id="2" creationId="{93C3B4B4-5004-453E-AC46-09495D282929}"/>
          </ac:spMkLst>
        </pc:spChg>
        <pc:spChg chg="add mod">
          <ac:chgData name="Saqib Hameed" userId="S::shameed1@student.gsu.edu::2ae3d719-96be-4a15-b1eb-09dc644aadc6" providerId="AD" clId="Web-{A8775BD1-3984-4822-96E1-7FE6FE6487D0}" dt="2020-10-06T21:09:17.262" v="608" actId="20577"/>
          <ac:spMkLst>
            <pc:docMk/>
            <pc:sldMk cId="3146091354" sldId="259"/>
            <ac:spMk id="3" creationId="{290F5AA9-8374-42C0-B7A2-7D5D0C5E4774}"/>
          </ac:spMkLst>
        </pc:spChg>
        <pc:spChg chg="del">
          <ac:chgData name="Saqib Hameed" userId="S::shameed1@student.gsu.edu::2ae3d719-96be-4a15-b1eb-09dc644aadc6" providerId="AD" clId="Web-{A8775BD1-3984-4822-96E1-7FE6FE6487D0}" dt="2020-10-06T20:59:18.109" v="0"/>
          <ac:spMkLst>
            <pc:docMk/>
            <pc:sldMk cId="3146091354" sldId="259"/>
            <ac:spMk id="9" creationId="{D32E46A3-BE2B-47E1-8DA3-6FE824D10386}"/>
          </ac:spMkLst>
        </pc:spChg>
        <pc:spChg chg="add del">
          <ac:chgData name="Saqib Hameed" userId="S::shameed1@student.gsu.edu::2ae3d719-96be-4a15-b1eb-09dc644aadc6" providerId="AD" clId="Web-{A8775BD1-3984-4822-96E1-7FE6FE6487D0}" dt="2020-10-06T21:00:30.892" v="8"/>
          <ac:spMkLst>
            <pc:docMk/>
            <pc:sldMk cId="3146091354" sldId="259"/>
            <ac:spMk id="13" creationId="{16C5FA50-8D52-4617-AF91-5C7B1C8352F1}"/>
          </ac:spMkLst>
        </pc:spChg>
        <pc:spChg chg="add del">
          <ac:chgData name="Saqib Hameed" userId="S::shameed1@student.gsu.edu::2ae3d719-96be-4a15-b1eb-09dc644aadc6" providerId="AD" clId="Web-{A8775BD1-3984-4822-96E1-7FE6FE6487D0}" dt="2020-10-06T21:00:30.892" v="8"/>
          <ac:spMkLst>
            <pc:docMk/>
            <pc:sldMk cId="3146091354" sldId="259"/>
            <ac:spMk id="15" creationId="{E223798C-12AD-4B0C-A50C-D676347D67CF}"/>
          </ac:spMkLst>
        </pc:spChg>
        <pc:picChg chg="mod ord">
          <ac:chgData name="Saqib Hameed" userId="S::shameed1@student.gsu.edu::2ae3d719-96be-4a15-b1eb-09dc644aadc6" providerId="AD" clId="Web-{A8775BD1-3984-4822-96E1-7FE6FE6487D0}" dt="2020-10-06T21:00:30.892" v="8"/>
          <ac:picMkLst>
            <pc:docMk/>
            <pc:sldMk cId="3146091354" sldId="259"/>
            <ac:picMk id="8" creationId="{6680F416-C95E-4034-AD9A-2B5B5C3A251D}"/>
          </ac:picMkLst>
        </pc:picChg>
      </pc:sldChg>
      <pc:sldChg chg="addSp modSp">
        <pc:chgData name="Saqib Hameed" userId="S::shameed1@student.gsu.edu::2ae3d719-96be-4a15-b1eb-09dc644aadc6" providerId="AD" clId="Web-{A8775BD1-3984-4822-96E1-7FE6FE6487D0}" dt="2020-10-06T21:09:44.903" v="615" actId="20577"/>
        <pc:sldMkLst>
          <pc:docMk/>
          <pc:sldMk cId="2972788903" sldId="270"/>
        </pc:sldMkLst>
        <pc:spChg chg="add mod">
          <ac:chgData name="Saqib Hameed" userId="S::shameed1@student.gsu.edu::2ae3d719-96be-4a15-b1eb-09dc644aadc6" providerId="AD" clId="Web-{A8775BD1-3984-4822-96E1-7FE6FE6487D0}" dt="2020-10-06T21:09:44.903" v="615" actId="20577"/>
          <ac:spMkLst>
            <pc:docMk/>
            <pc:sldMk cId="2972788903" sldId="270"/>
            <ac:spMk id="2" creationId="{A3A6B43C-F0A5-4EF6-A773-008A2BB26FA9}"/>
          </ac:spMkLst>
        </pc:spChg>
        <pc:picChg chg="mod">
          <ac:chgData name="Saqib Hameed" userId="S::shameed1@student.gsu.edu::2ae3d719-96be-4a15-b1eb-09dc644aadc6" providerId="AD" clId="Web-{A8775BD1-3984-4822-96E1-7FE6FE6487D0}" dt="2020-10-06T21:03:26.661" v="162" actId="14100"/>
          <ac:picMkLst>
            <pc:docMk/>
            <pc:sldMk cId="2972788903" sldId="270"/>
            <ac:picMk id="8" creationId="{854303C0-3E7C-AD45-B2AD-45C7F6F0752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AEB-A401-4B9C-8BBE-1A936F88F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BD586-5C6C-4BE0-88CC-CC6E068EE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C9E55-08E0-40B4-A9EA-5CC932B0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89E9B-4BA8-4FFE-9683-C51D7D25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7BDEF-06A6-4A11-999D-B4437777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9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CB0-48BE-4B83-AAD8-0A707AFC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A069A-5C15-4477-9A43-E33A90D02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A631D-A5FF-4FE4-8C26-157B9976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EAFD2-71FD-47F6-BEC3-2BC22561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D15E7-D845-42E3-BA92-A61692DF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4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A0822-8372-4B43-92DB-CC4446ED3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675C8-7A37-40D5-B318-3B6254610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5A1C-A95F-4603-81F6-DB8CA2C3D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D27DF-CB92-4EC9-A357-5DFEB38CC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AB54E-14AC-482E-9A5F-DD85206E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9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5C92-2A07-4C7F-940A-24C987B6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A2844-CAC7-4C30-A96E-570B705F2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2419-DC43-4DE1-81FB-70621B82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CA549-E57D-4B84-8517-B887D578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2038-7479-412F-B485-6D9AF99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4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5475-51C3-4220-8013-3A1213AE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FCE9-F816-4221-8541-879BAA3B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9B51A-3C53-4C3B-A907-CEFE44B9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808BE-7D71-4967-B790-BCF35857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04C05-AA1F-4F7F-9653-0B1F0C92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5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4D3D-AE28-4BB1-AABE-2BC9BDFF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4E9-1FA4-4B4D-9395-56A2667F4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DC0CA-641D-4B78-9375-9E06F9F2B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A799A-BF3B-47A8-9FB6-823E029AD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ABD97-9B9A-4C19-80D3-BAC81B23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FF4F6-6453-4D6C-96A8-9CE19457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234E-F420-4614-B06D-DE5C54C5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C5F23-A7DF-45BB-9B15-858DBF5D4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1DE42-C69E-4E2F-A643-50D04E26D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4BDFE-DC93-4713-9C25-39E0BDACB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E79F3-A9AC-48EF-A0FD-A2961F107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3A1A7-9DD6-45C8-BACE-1202CB657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0F5356-0D05-4475-A569-C2AC0D76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6E0CE-BCF2-43E7-B9E3-F01A4692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3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1F40-860A-4C29-9215-7A149589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5461A-DC97-4139-9238-5B7AA574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F619-6B36-430A-812F-93AECD03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87CF7-9D1F-40CC-83B5-904A46F2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08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47B22-211E-4CD6-8A7E-E25F748D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0EE79-0E47-49D2-9035-1C2135E7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BFB62-A71C-4ED6-97A2-5F2407CF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7728-4B37-43B8-8960-765493AB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D5322-C488-4680-9853-DB101BAA5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B6C4A-8E2B-48D0-B5A5-23BCD1297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15147-F2DC-4E5D-B89D-5A9F7A46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49361-C7CC-43A2-8A94-7934BF4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32439-AE02-4B79-ABFE-4C957299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BF79-70D2-4750-BA64-A6283EB5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BABE5-AF5A-4EDF-AC7E-0189809FE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FE954-DB94-43CA-BC05-CB7F5A5A4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83137-6DA0-4ABD-82EC-FBA704F7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EEF05-B75E-4177-930C-57FA14C7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D8A65-BF12-4EB3-BEE0-CBE66D29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F9C9C-0C08-4EBA-A4C3-412CB100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0935E-A48E-462A-813A-6EAE52211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53D3D-F320-4B43-8EED-8C6315ED6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3008C-C266-46B9-B9FF-2A1BB20387DE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2F869-9EDA-46FD-BEBF-6863E728A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38289-3810-4787-992A-63F805906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0FE42-0FAD-4C90-A98D-BBB11535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5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cmorgenroth1/67067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ensus.gov/quickfacts/fact/table/WA,CA,NY/PST045219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D176FB2-4269-4FF2-96C2-2A8812F85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94" r="2701" b="5676"/>
          <a:stretch/>
        </p:blipFill>
        <p:spPr bwMode="auto">
          <a:xfrm>
            <a:off x="20" y="39585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6E0D3-E532-4314-86E8-82142719E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b="1"/>
              <a:t>MSA 8020</a:t>
            </a:r>
            <a:br>
              <a:rPr lang="en-US" sz="5100" b="1">
                <a:cs typeface="Calibri Light"/>
              </a:rPr>
            </a:br>
            <a:r>
              <a:rPr lang="en-US" sz="5100" b="1"/>
              <a:t>Data Visualization:</a:t>
            </a:r>
            <a:br>
              <a:rPr lang="en-US" sz="5100" b="1"/>
            </a:br>
            <a:r>
              <a:rPr lang="en-US" sz="5100" b="1"/>
              <a:t>Final Project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5DB4C-7312-4E55-AC97-917800B34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>
                <a:cs typeface="Calibri"/>
              </a:rPr>
              <a:t>By: Kaysi Castor, Ali Razavi, Ali Tavakolzadeh, Saqib Hameed, and </a:t>
            </a:r>
            <a:r>
              <a:rPr lang="en-US" sz="2000">
                <a:ea typeface="+mn-lt"/>
                <a:cs typeface="+mn-lt"/>
              </a:rPr>
              <a:t>Colin Morgenroth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1332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39FBAC23-FE47-46D3-8F83-CD4581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575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B193FE-3F15-449A-B4BC-BA086706D892}"/>
              </a:ext>
            </a:extLst>
          </p:cNvPr>
          <p:cNvSpPr/>
          <p:nvPr/>
        </p:nvSpPr>
        <p:spPr>
          <a:xfrm>
            <a:off x="7994758" y="6308209"/>
            <a:ext cx="4171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hlinkClick r:id="rId3"/>
              </a:rPr>
              <a:t>https://rpubs.com/cmorgenroth1/670678</a:t>
            </a:r>
            <a:r>
              <a:rPr lang="en-US"/>
              <a:t>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DA8DA66-D7D9-4C73-97AE-09CF4A9D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47" y="3811326"/>
            <a:ext cx="998855" cy="99885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79E359B-1056-48F9-B186-41038F2DA173}"/>
              </a:ext>
            </a:extLst>
          </p:cNvPr>
          <p:cNvSpPr txBox="1"/>
          <p:nvPr/>
        </p:nvSpPr>
        <p:spPr>
          <a:xfrm>
            <a:off x="8966192" y="1229896"/>
            <a:ext cx="2732454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Washington reflects the hardest hit of the three states during  February to mid-March.</a:t>
            </a: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New York had the most cases from mid-March to late-July.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California has the most test given and positive cases of the three states from late-July to the present as well as overall.</a:t>
            </a: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7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F110BA-1D15-4B72-9E4F-62DEB290BECB}"/>
              </a:ext>
            </a:extLst>
          </p:cNvPr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hlinkClick r:id="rId2"/>
              </a:rPr>
              <a:t>https://www.census.gov/quickfacts/fact/table/WA,CA,NY/PST045219</a:t>
            </a:r>
            <a:r>
              <a:rPr lang="en-US" sz="1200"/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E4E959-4C89-42AB-9CD2-646242BDFBFF}"/>
              </a:ext>
            </a:extLst>
          </p:cNvPr>
          <p:cNvSpPr txBox="1"/>
          <p:nvPr/>
        </p:nvSpPr>
        <p:spPr>
          <a:xfrm>
            <a:off x="490330" y="609600"/>
            <a:ext cx="4041913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Population Size of States:</a:t>
            </a:r>
            <a:endParaRPr lang="en-US">
              <a:cs typeface="Calibri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Washington: 7.615M</a:t>
            </a:r>
            <a:endParaRPr lang="en-US">
              <a:cs typeface="Calibri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New York: 19.454M</a:t>
            </a:r>
            <a:endParaRPr lang="en-US">
              <a:cs typeface="Calibri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California: 39.512M</a:t>
            </a:r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When looking at the population sizes listed above NY was hit harder with deaths than California or Washington</a:t>
            </a:r>
            <a:endParaRPr lang="en-US">
              <a:cs typeface="Calibri"/>
            </a:endParaRPr>
          </a:p>
          <a:p>
            <a:endParaRPr lang="en-US"/>
          </a:p>
          <a:p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839F4AA-73BC-45E6-A0E9-7A95DD7B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18" y="311449"/>
            <a:ext cx="7253647" cy="6179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86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3515-174C-4E7E-940B-C59E8299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1800" b="1">
                <a:cs typeface="Calibri Light"/>
              </a:rPr>
              <a:t>Looking at the positive cases for the Unites States we can see that the most populated states have a high number of positive cases. Looking that the three states that reopened earliest we can see that Florida, which is a tourist destination was indeed a hot spot for positive cases.</a:t>
            </a:r>
            <a:r>
              <a:rPr lang="en-US" sz="1800">
                <a:cs typeface="Calibri Light"/>
              </a:rPr>
              <a:t> </a:t>
            </a:r>
            <a:r>
              <a:rPr lang="en-US" sz="1200">
                <a:cs typeface="Calibri Light"/>
              </a:rPr>
              <a:t>(positive cases FL-700564</a:t>
            </a:r>
            <a:r>
              <a:rPr lang="en-US" sz="1200">
                <a:ea typeface="+mj-lt"/>
                <a:cs typeface="+mj-lt"/>
              </a:rPr>
              <a:t>)</a:t>
            </a:r>
            <a:r>
              <a:rPr lang="en-US" sz="1200">
                <a:cs typeface="Calibri Light"/>
              </a:rPr>
              <a:t>AL –</a:t>
            </a:r>
            <a:r>
              <a:rPr lang="en-US" sz="1200">
                <a:ea typeface="+mj-lt"/>
                <a:cs typeface="+mj-lt"/>
              </a:rPr>
              <a:t>152321</a:t>
            </a:r>
            <a:r>
              <a:rPr lang="en-US" sz="1200">
                <a:cs typeface="Calibri Light"/>
              </a:rPr>
              <a:t> GA-</a:t>
            </a:r>
            <a:r>
              <a:rPr lang="en-US" sz="1200">
                <a:ea typeface="+mj-lt"/>
                <a:cs typeface="+mj-lt"/>
              </a:rPr>
              <a:t>314685)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798B95-25E9-4866-AEC1-CC8FC67D9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Positive US Cases of COVID19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310F82-9B8F-4B1B-A7D0-96F007EEF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Early Re-Opened States Cases COVID19</a:t>
            </a:r>
            <a:endParaRPr lang="en-US"/>
          </a:p>
        </p:txBody>
      </p:sp>
      <p:pic>
        <p:nvPicPr>
          <p:cNvPr id="25" name="Picture 25" descr="A picture containing map&#10;&#10;Description automatically generated">
            <a:extLst>
              <a:ext uri="{FF2B5EF4-FFF2-40B4-BE49-F238E27FC236}">
                <a16:creationId xmlns:a16="http://schemas.microsoft.com/office/drawing/2014/main" id="{0A06C275-F7E1-4A23-8A18-3CFD5010C2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519243"/>
            <a:ext cx="5183188" cy="3656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8" descr="Map&#10;&#10;Description automatically generated">
            <a:extLst>
              <a:ext uri="{FF2B5EF4-FFF2-40B4-BE49-F238E27FC236}">
                <a16:creationId xmlns:a16="http://schemas.microsoft.com/office/drawing/2014/main" id="{C1DEA5E6-991B-4A54-8878-72A7CC9E33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512486"/>
            <a:ext cx="5157787" cy="3669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97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6810-6FE1-4188-A4F7-7C1520C3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cs typeface="Calibri Light"/>
              </a:rPr>
              <a:t>A closer analysis of those same three states shows a surge in positive cases and deaths beginning in July. </a:t>
            </a:r>
            <a:br>
              <a:rPr lang="en-US" sz="1800">
                <a:cs typeface="Calibri Light"/>
              </a:rPr>
            </a:br>
            <a:r>
              <a:rPr lang="en-US" sz="1800">
                <a:cs typeface="Calibri Light"/>
              </a:rPr>
              <a:t>This was after the states reopened through phase 2 and in Florida's case through phase 3 and into phase 4. </a:t>
            </a:r>
            <a:br>
              <a:rPr lang="en-US" sz="1800">
                <a:cs typeface="Calibri Light"/>
              </a:rPr>
            </a:br>
            <a:r>
              <a:rPr lang="en-US" sz="1800">
                <a:cs typeface="Calibri Light"/>
              </a:rPr>
              <a:t>July saw the largest increase in new cases as travel between and through states recommenced kicking off the second wave.</a:t>
            </a:r>
            <a:endParaRPr lang="en-US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10CBE-19D5-4F43-A37A-C1DD5B554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Positive Cases AL, GA, FL</a:t>
            </a:r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59E7960-3D2A-45E2-9A9E-4488485615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2862"/>
            <a:ext cx="5157787" cy="3669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B890C-0D05-4CDE-AA6F-9ABD93CFA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Death Rates AL, GA, FL</a:t>
            </a:r>
            <a:endParaRPr lang="en-US"/>
          </a:p>
        </p:txBody>
      </p:sp>
      <p:pic>
        <p:nvPicPr>
          <p:cNvPr id="6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76358F16-B533-4933-8FAB-20A5E1481E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3954" y="2505075"/>
            <a:ext cx="5179680" cy="3684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30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2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73E470-72E5-4F40-B7E5-B2279F1A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In conclusion: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C43F6-68D0-435A-907E-CCD458E11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3" r="594" b="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shade val="95000"/>
            </a:srgbClr>
          </a:solidFill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6" name="Rectangle 14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1A1649-D610-4D89-9253-B9E42146D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Clr>
                <a:srgbClr val="24FF51"/>
              </a:buClr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buClr>
                <a:srgbClr val="24FF51"/>
              </a:buClr>
              <a:buFont typeface="Arial" panose="020B0604020202020204" pitchFamily="34" charset="0"/>
              <a:buChar char="•"/>
            </a:pPr>
            <a:r>
              <a:rPr lang="en-US" sz="1500"/>
              <a:t>The Second Wave of Cases hit on a Global level from July to the Present. This jump could be due to a myriad of reasons, but one of the largest contributing factor is going to be more testing is being done globally.</a:t>
            </a:r>
          </a:p>
          <a:p>
            <a:pPr marL="285750" indent="-228600">
              <a:buClr>
                <a:srgbClr val="24FF51"/>
              </a:buClr>
              <a:buFont typeface="Arial" panose="020B0604020202020204" pitchFamily="34" charset="0"/>
              <a:buChar char="•"/>
            </a:pPr>
            <a:r>
              <a:rPr lang="en-US" sz="1500"/>
              <a:t>Restrictions being lifted and travel allowed to resume is likely another factor in the second wave's numbers jumping so quickly.</a:t>
            </a:r>
          </a:p>
          <a:p>
            <a:pPr marL="285750" indent="-228600">
              <a:buClr>
                <a:srgbClr val="24FF51"/>
              </a:buClr>
              <a:buFont typeface="Arial" panose="020B0604020202020204" pitchFamily="34" charset="0"/>
              <a:buChar char="•"/>
            </a:pPr>
            <a:r>
              <a:rPr lang="en-US" sz="1500"/>
              <a:t>South Korea and New Zealand are the countries that handled the outbreak the best, while the US is the country that handled this the pandemic the worst.</a:t>
            </a:r>
          </a:p>
          <a:p>
            <a:pPr marL="285750" indent="-228600">
              <a:buClr>
                <a:srgbClr val="24FF51"/>
              </a:buClr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buClr>
                <a:srgbClr val="24FF51"/>
              </a:buClr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buClr>
                <a:srgbClr val="24FF51"/>
              </a:buClr>
              <a:buFont typeface="Arial" panose="020B0604020202020204" pitchFamily="34" charset="0"/>
              <a:buChar char="•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69799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2D4-40B2-4FE2-930C-48EE31DF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98" y="1243013"/>
            <a:ext cx="4273824" cy="437197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cs typeface="Calibri Light"/>
              </a:rPr>
              <a:t>Looking at COVID19 Globally and in the United States</a:t>
            </a:r>
            <a:endParaRPr lang="en-US" sz="4000" b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0616-B196-478C-A2B0-AAE131CBD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b="1" i="1">
                <a:solidFill>
                  <a:schemeClr val="tx2"/>
                </a:solidFill>
              </a:rPr>
              <a:t>Business Questions: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2"/>
                </a:solidFill>
              </a:rPr>
              <a:t>Which countries handled the pandemic better?</a:t>
            </a:r>
            <a:endParaRPr lang="en-US">
              <a:solidFill>
                <a:schemeClr val="tx2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2"/>
                </a:solidFill>
              </a:rPr>
              <a:t>In the US which States Handled the pandemic better?</a:t>
            </a:r>
            <a:endParaRPr lang="en-US">
              <a:solidFill>
                <a:schemeClr val="tx2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2"/>
                </a:solidFill>
                <a:cs typeface="Calibri"/>
              </a:rPr>
              <a:t>Datasets: Time series COVID 19 John Hopkins &amp; NY Times</a:t>
            </a:r>
          </a:p>
        </p:txBody>
      </p:sp>
    </p:spTree>
    <p:extLst>
      <p:ext uri="{BB962C8B-B14F-4D97-AF65-F5344CB8AC3E}">
        <p14:creationId xmlns:p14="http://schemas.microsoft.com/office/powerpoint/2010/main" val="401036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983C65-0B5F-44F8-81B2-7985A5C3F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7" y="59377"/>
            <a:ext cx="9814151" cy="6732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39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866E12A-9FEF-4F15-920B-DFF0450B0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7"/>
          <a:stretch/>
        </p:blipFill>
        <p:spPr>
          <a:xfrm>
            <a:off x="804101" y="804101"/>
            <a:ext cx="6659855" cy="5249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7ACF6B-023D-4E65-A123-4D291359F70F}"/>
              </a:ext>
            </a:extLst>
          </p:cNvPr>
          <p:cNvSpPr txBox="1"/>
          <p:nvPr/>
        </p:nvSpPr>
        <p:spPr>
          <a:xfrm>
            <a:off x="7835105" y="3072208"/>
            <a:ext cx="3264916" cy="26606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Cumulative Confirmed Cases By Country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There is significant growth in Daily cases before April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After April, most of the countries show steady growth except US.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It seems China has had the least new cases since March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2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0B1ED9-998C-4DA7-9AE2-CF9A6367DC5E}"/>
              </a:ext>
            </a:extLst>
          </p:cNvPr>
          <p:cNvSpPr txBox="1"/>
          <p:nvPr/>
        </p:nvSpPr>
        <p:spPr>
          <a:xfrm>
            <a:off x="1131827" y="2582373"/>
            <a:ext cx="4375929" cy="35631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From January to October you can see there is a consistent uphill hike in cases.</a:t>
            </a:r>
            <a:endParaRPr lang="en-US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After April, the graph reflects volatility in the increases of cases during the beginning, middle, and end of the month.</a:t>
            </a:r>
            <a:endParaRPr lang="en-US" sz="200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0D6F977-98EF-48C3-886F-1F9653D0D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443" y="2257686"/>
            <a:ext cx="5752557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73E59-6DD0-4952-9889-B77CAF50BA3B}"/>
              </a:ext>
            </a:extLst>
          </p:cNvPr>
          <p:cNvSpPr txBox="1"/>
          <p:nvPr/>
        </p:nvSpPr>
        <p:spPr>
          <a:xfrm>
            <a:off x="954157" y="1022350"/>
            <a:ext cx="10264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Cumulative Confirmed Daily Global Cases</a:t>
            </a:r>
          </a:p>
        </p:txBody>
      </p:sp>
    </p:spTree>
    <p:extLst>
      <p:ext uri="{BB962C8B-B14F-4D97-AF65-F5344CB8AC3E}">
        <p14:creationId xmlns:p14="http://schemas.microsoft.com/office/powerpoint/2010/main" val="99073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680F416-C95E-4034-AD9A-2B5B5C3A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" y="-347"/>
            <a:ext cx="9611096" cy="6848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F5AA9-8374-42C0-B7A2-7D5D0C5E4774}"/>
              </a:ext>
            </a:extLst>
          </p:cNvPr>
          <p:cNvSpPr txBox="1"/>
          <p:nvPr/>
        </p:nvSpPr>
        <p:spPr>
          <a:xfrm>
            <a:off x="9746053" y="87456"/>
            <a:ext cx="2367148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Second Wave begins to affect the world in July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Total Confirmed Cases increased by 67% from June to July</a:t>
            </a:r>
          </a:p>
        </p:txBody>
      </p:sp>
    </p:spTree>
    <p:extLst>
      <p:ext uri="{BB962C8B-B14F-4D97-AF65-F5344CB8AC3E}">
        <p14:creationId xmlns:p14="http://schemas.microsoft.com/office/powerpoint/2010/main" val="314609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54303C0-3E7C-AD45-B2AD-45C7F6F0752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35"/>
          <a:stretch/>
        </p:blipFill>
        <p:spPr>
          <a:xfrm>
            <a:off x="-1" y="0"/>
            <a:ext cx="6942667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A6B43C-F0A5-4EF6-A773-008A2BB26FA9}"/>
              </a:ext>
            </a:extLst>
          </p:cNvPr>
          <p:cNvSpPr txBox="1"/>
          <p:nvPr/>
        </p:nvSpPr>
        <p:spPr>
          <a:xfrm>
            <a:off x="7139049" y="73230"/>
            <a:ext cx="5019303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By July, Brazil, India and the United States become the most infected countries in the world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These three countries all shared common failures that led to the increased cases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cs typeface="Calibri"/>
              </a:rPr>
              <a:t>Inadequate testing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cs typeface="Calibri"/>
              </a:rPr>
              <a:t>Economic priorities over safety</a:t>
            </a:r>
            <a:endParaRPr lang="en-US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cs typeface="Calibri"/>
              </a:rPr>
              <a:t>Poor healthcare availability</a:t>
            </a:r>
            <a:endParaRPr lang="en-US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cs typeface="Calibri"/>
              </a:rPr>
              <a:t>Lack of spread prevention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78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7C4137-D988-44C8-9353-0BBC118D8EC6}"/>
              </a:ext>
            </a:extLst>
          </p:cNvPr>
          <p:cNvSpPr txBox="1"/>
          <p:nvPr/>
        </p:nvSpPr>
        <p:spPr>
          <a:xfrm>
            <a:off x="533401" y="5145506"/>
            <a:ext cx="4186988" cy="276999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Covid 19 is one of the most contagious disease in human history </a:t>
            </a:r>
            <a:endParaRPr lang="en-US" sz="120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E727-29CB-4A4D-96D5-EA68AE15F96B}"/>
              </a:ext>
            </a:extLst>
          </p:cNvPr>
          <p:cNvSpPr txBox="1"/>
          <p:nvPr/>
        </p:nvSpPr>
        <p:spPr>
          <a:xfrm>
            <a:off x="533400" y="6027820"/>
            <a:ext cx="4347410" cy="276999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What would have happened if nobody cared about this pandemic?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E9056-1F75-446A-999E-ED82A386DC54}"/>
              </a:ext>
            </a:extLst>
          </p:cNvPr>
          <p:cNvSpPr txBox="1"/>
          <p:nvPr/>
        </p:nvSpPr>
        <p:spPr>
          <a:xfrm>
            <a:off x="4934953" y="6308557"/>
            <a:ext cx="6593305" cy="276999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cs typeface="Calibri"/>
              </a:rPr>
              <a:t>The number of cases would be tens or even hundreds of million and we would have millions of deaths. 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04A7734-ABDE-4B39-AE29-7FBF8A205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8472" y="192201"/>
            <a:ext cx="11624760" cy="4771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4713E-53FE-4575-9F6A-D49FE1B42F20}"/>
              </a:ext>
            </a:extLst>
          </p:cNvPr>
          <p:cNvSpPr txBox="1"/>
          <p:nvPr/>
        </p:nvSpPr>
        <p:spPr>
          <a:xfrm>
            <a:off x="6900110" y="5426241"/>
            <a:ext cx="1058779" cy="276999"/>
          </a:xfrm>
          <a:prstGeom prst="rect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Good news!!! 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246D0-E6C0-49AB-9232-03997E39C06A}"/>
              </a:ext>
            </a:extLst>
          </p:cNvPr>
          <p:cNvSpPr txBox="1"/>
          <p:nvPr/>
        </p:nvSpPr>
        <p:spPr>
          <a:xfrm>
            <a:off x="8063162" y="5205661"/>
            <a:ext cx="3033962" cy="276999"/>
          </a:xfrm>
          <a:prstGeom prst="rect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Total number of cases &lt; 4% of Population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C6307-4A24-434B-B73A-DFA8A3F27E1D}"/>
              </a:ext>
            </a:extLst>
          </p:cNvPr>
          <p:cNvSpPr txBox="1"/>
          <p:nvPr/>
        </p:nvSpPr>
        <p:spPr>
          <a:xfrm>
            <a:off x="8063162" y="5596687"/>
            <a:ext cx="3033963" cy="276999"/>
          </a:xfrm>
          <a:prstGeom prst="rect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Total number of deaths &lt; 0.07% of Population</a:t>
            </a:r>
          </a:p>
        </p:txBody>
      </p:sp>
    </p:spTree>
    <p:extLst>
      <p:ext uri="{BB962C8B-B14F-4D97-AF65-F5344CB8AC3E}">
        <p14:creationId xmlns:p14="http://schemas.microsoft.com/office/powerpoint/2010/main" val="207298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F10E50-B49A-4FB9-8B27-7F779A751705}"/>
              </a:ext>
            </a:extLst>
          </p:cNvPr>
          <p:cNvSpPr txBox="1"/>
          <p:nvPr/>
        </p:nvSpPr>
        <p:spPr>
          <a:xfrm>
            <a:off x="5887454" y="5055268"/>
            <a:ext cx="3896225" cy="276999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 Some states have very high death to confirmed cases rates.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1F845-C94D-4225-99EC-3AE9A70BAF6A}"/>
              </a:ext>
            </a:extLst>
          </p:cNvPr>
          <p:cNvSpPr txBox="1"/>
          <p:nvPr/>
        </p:nvSpPr>
        <p:spPr>
          <a:xfrm>
            <a:off x="2598823" y="5416216"/>
            <a:ext cx="3054016" cy="646331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Death to confirmed cases rate for Conneticut, Massachusetts, New Jersey, New York, etc. have more than 5 percent</a:t>
            </a:r>
            <a:endParaRPr lang="en-US" sz="120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FB0AA-0A13-4B75-812E-261F04E53136}"/>
              </a:ext>
            </a:extLst>
          </p:cNvPr>
          <p:cNvSpPr txBox="1"/>
          <p:nvPr/>
        </p:nvSpPr>
        <p:spPr>
          <a:xfrm>
            <a:off x="5887454" y="5416216"/>
            <a:ext cx="3715751" cy="646331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cs typeface="Calibri"/>
              </a:rPr>
              <a:t>- Lack of Testing</a:t>
            </a:r>
          </a:p>
          <a:p>
            <a:r>
              <a:rPr lang="en-US" sz="1200">
                <a:solidFill>
                  <a:schemeClr val="bg1"/>
                </a:solidFill>
                <a:cs typeface="Calibri"/>
              </a:rPr>
              <a:t>- Higher population of vulnarable to Covid 19</a:t>
            </a:r>
          </a:p>
          <a:p>
            <a:r>
              <a:rPr lang="en-US" sz="1200">
                <a:solidFill>
                  <a:schemeClr val="bg1"/>
                </a:solidFill>
                <a:cs typeface="Calibri"/>
              </a:rPr>
              <a:t>- The healthcare facilities are not efficient as other states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AFAA8-8A94-445A-B87C-0FB4A2189E45}"/>
              </a:ext>
            </a:extLst>
          </p:cNvPr>
          <p:cNvSpPr txBox="1"/>
          <p:nvPr/>
        </p:nvSpPr>
        <p:spPr>
          <a:xfrm>
            <a:off x="2819402" y="6148137"/>
            <a:ext cx="6543172" cy="461665"/>
          </a:xfrm>
          <a:prstGeom prst="rect">
            <a:avLst/>
          </a:prstGeom>
          <a:solidFill>
            <a:srgbClr val="00B0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Despite California and Texas are among top 5 populated states, their rates of deaths to confirmed cases are less than 3 percent which shows great testing capacity and healthcare system in these states.</a:t>
            </a:r>
            <a:endParaRPr lang="en-US" sz="12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D80E6D1-B91A-4920-8EDD-4D4C429029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8683" y="95508"/>
            <a:ext cx="11414207" cy="4793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F7E798-6DC4-4B1B-B227-BD3F01490118}"/>
              </a:ext>
            </a:extLst>
          </p:cNvPr>
          <p:cNvSpPr txBox="1"/>
          <p:nvPr/>
        </p:nvSpPr>
        <p:spPr>
          <a:xfrm>
            <a:off x="2488530" y="5055266"/>
            <a:ext cx="3164304" cy="276999"/>
          </a:xfrm>
          <a:prstGeom prst="rect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Total number of cases &lt; 1% to 4% of Population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00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87FEF9E430484FB30C44A00DE7B4BB" ma:contentTypeVersion="8" ma:contentTypeDescription="Create a new document." ma:contentTypeScope="" ma:versionID="388a748100388b7240eddbc995d5598f">
  <xsd:schema xmlns:xsd="http://www.w3.org/2001/XMLSchema" xmlns:xs="http://www.w3.org/2001/XMLSchema" xmlns:p="http://schemas.microsoft.com/office/2006/metadata/properties" xmlns:ns2="976118e5-1aca-4d42-95ab-61b6940b47fa" targetNamespace="http://schemas.microsoft.com/office/2006/metadata/properties" ma:root="true" ma:fieldsID="2cbd101817859f2f8a72c0a9a3f635af" ns2:_="">
    <xsd:import namespace="976118e5-1aca-4d42-95ab-61b6940b47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6118e5-1aca-4d42-95ab-61b6940b47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858AE0-CEE9-47A0-8602-D8BB39E6972E}">
  <ds:schemaRefs>
    <ds:schemaRef ds:uri="976118e5-1aca-4d42-95ab-61b6940b47f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1F77E47-2C80-4D63-AF07-25DC19D8A6A0}">
  <ds:schemaRefs>
    <ds:schemaRef ds:uri="976118e5-1aca-4d42-95ab-61b6940b47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E54458-EE82-47EC-95D0-DAE1A25307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MSA 8020 Data Visualization: Final Project</vt:lpstr>
      <vt:lpstr>Looking at COVID19 Globally and in the United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at the positive cases for the Unites States we can see that the most populated states have a high number of positive cases. Looking that the three states that reopened earliest we can see that Florida, which is a tourist destination was indeed a hot spot for positive cases. (positive cases FL-700564)AL –152321 GA-314685)</vt:lpstr>
      <vt:lpstr>A closer analysis of those same three states shows a surge in positive cases and deaths beginning in July.  This was after the states reopened through phase 2 and in Florida's case through phase 3 and into phase 4.  July saw the largest increase in new cases as travel between and through states recommenced kicking off the second wave.</vt:lpstr>
      <vt:lpstr>In 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MSA 8020 Data Visualization: Final Project</dc:title>
  <dc:creator>Collin Morgenroth</dc:creator>
  <cp:revision>1</cp:revision>
  <dcterms:created xsi:type="dcterms:W3CDTF">2020-10-06T02:36:16Z</dcterms:created>
  <dcterms:modified xsi:type="dcterms:W3CDTF">2020-10-09T01:06:45Z</dcterms:modified>
</cp:coreProperties>
</file>